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7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ABC554-8C41-4BE0-A37C-7C6081EDD4B4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895269-2BAB-4D5C-8B93-A35938675F9E}">
      <dgm:prSet phldrT="[Text]"/>
      <dgm:spPr/>
      <dgm:t>
        <a:bodyPr/>
        <a:lstStyle/>
        <a:p>
          <a:r>
            <a:rPr lang="en-US" dirty="0"/>
            <a:t>Process/Application</a:t>
          </a:r>
        </a:p>
      </dgm:t>
    </dgm:pt>
    <dgm:pt modelId="{A270DEA1-E84B-4CF9-BE5D-4C21B0C4F501}" type="parTrans" cxnId="{BE984FF4-4EDC-4C7D-A426-4EF9F124DE1C}">
      <dgm:prSet/>
      <dgm:spPr/>
      <dgm:t>
        <a:bodyPr/>
        <a:lstStyle/>
        <a:p>
          <a:endParaRPr lang="en-US"/>
        </a:p>
      </dgm:t>
    </dgm:pt>
    <dgm:pt modelId="{BC12BBE2-C919-4C6D-93CF-F664641AAD5C}" type="sibTrans" cxnId="{BE984FF4-4EDC-4C7D-A426-4EF9F124DE1C}">
      <dgm:prSet/>
      <dgm:spPr/>
      <dgm:t>
        <a:bodyPr/>
        <a:lstStyle/>
        <a:p>
          <a:endParaRPr lang="en-US"/>
        </a:p>
      </dgm:t>
    </dgm:pt>
    <dgm:pt modelId="{33A44466-768B-42DA-BFBB-44ADBBB58438}">
      <dgm:prSet phldrT="[Text]"/>
      <dgm:spPr/>
      <dgm:t>
        <a:bodyPr/>
        <a:lstStyle/>
        <a:p>
          <a:r>
            <a:rPr lang="en-US" dirty="0"/>
            <a:t>Telnet FTP LPD SNMP</a:t>
          </a:r>
        </a:p>
      </dgm:t>
    </dgm:pt>
    <dgm:pt modelId="{AA8B6E4E-71FF-442C-B278-AF6F484AA57B}" type="parTrans" cxnId="{5EEDE01C-11BC-4A25-9088-82C3C3215780}">
      <dgm:prSet/>
      <dgm:spPr/>
      <dgm:t>
        <a:bodyPr/>
        <a:lstStyle/>
        <a:p>
          <a:endParaRPr lang="en-US"/>
        </a:p>
      </dgm:t>
    </dgm:pt>
    <dgm:pt modelId="{B48DA933-94C8-4AFD-9276-C39A32E8085B}" type="sibTrans" cxnId="{5EEDE01C-11BC-4A25-9088-82C3C3215780}">
      <dgm:prSet/>
      <dgm:spPr/>
      <dgm:t>
        <a:bodyPr/>
        <a:lstStyle/>
        <a:p>
          <a:endParaRPr lang="en-US"/>
        </a:p>
      </dgm:t>
    </dgm:pt>
    <dgm:pt modelId="{89389761-75A8-40D6-A737-77B18C4B39D0}">
      <dgm:prSet phldrT="[Text]"/>
      <dgm:spPr/>
      <dgm:t>
        <a:bodyPr/>
        <a:lstStyle/>
        <a:p>
          <a:r>
            <a:rPr lang="en-US" dirty="0"/>
            <a:t>TFTP SMTP NFS XWINDOW</a:t>
          </a:r>
        </a:p>
      </dgm:t>
    </dgm:pt>
    <dgm:pt modelId="{828F0438-4D39-495B-8B0D-ADFAADA47508}" type="parTrans" cxnId="{CC4DD54D-F7BF-4F87-8EF4-9F1BC489F3D4}">
      <dgm:prSet/>
      <dgm:spPr/>
      <dgm:t>
        <a:bodyPr/>
        <a:lstStyle/>
        <a:p>
          <a:endParaRPr lang="en-US"/>
        </a:p>
      </dgm:t>
    </dgm:pt>
    <dgm:pt modelId="{DC436803-14B0-42BE-8B7D-52C5D4E1D093}" type="sibTrans" cxnId="{CC4DD54D-F7BF-4F87-8EF4-9F1BC489F3D4}">
      <dgm:prSet/>
      <dgm:spPr/>
      <dgm:t>
        <a:bodyPr/>
        <a:lstStyle/>
        <a:p>
          <a:endParaRPr lang="en-US"/>
        </a:p>
      </dgm:t>
    </dgm:pt>
    <dgm:pt modelId="{D0BB7D9D-D8E2-42E9-A38E-3E3482B0A478}">
      <dgm:prSet phldrT="[Text]"/>
      <dgm:spPr/>
      <dgm:t>
        <a:bodyPr/>
        <a:lstStyle/>
        <a:p>
          <a:r>
            <a:rPr lang="en-US" dirty="0"/>
            <a:t>HOST TO HOST</a:t>
          </a:r>
        </a:p>
      </dgm:t>
    </dgm:pt>
    <dgm:pt modelId="{39F09E9C-5283-41E1-9CD0-F483540076F5}" type="parTrans" cxnId="{9EE211CE-BBFA-4677-8CFE-1C17166014B4}">
      <dgm:prSet/>
      <dgm:spPr/>
      <dgm:t>
        <a:bodyPr/>
        <a:lstStyle/>
        <a:p>
          <a:endParaRPr lang="en-US"/>
        </a:p>
      </dgm:t>
    </dgm:pt>
    <dgm:pt modelId="{30377F50-1D9C-40C0-A74F-96BC53DAFA5C}" type="sibTrans" cxnId="{9EE211CE-BBFA-4677-8CFE-1C17166014B4}">
      <dgm:prSet/>
      <dgm:spPr/>
      <dgm:t>
        <a:bodyPr/>
        <a:lstStyle/>
        <a:p>
          <a:endParaRPr lang="en-US"/>
        </a:p>
      </dgm:t>
    </dgm:pt>
    <dgm:pt modelId="{B1BC3D31-DF73-4BB0-92ED-29FA917E8A37}">
      <dgm:prSet phldrT="[Text]"/>
      <dgm:spPr/>
      <dgm:t>
        <a:bodyPr/>
        <a:lstStyle/>
        <a:p>
          <a:r>
            <a:rPr lang="en-US" dirty="0"/>
            <a:t>TCP		UDP</a:t>
          </a:r>
        </a:p>
      </dgm:t>
    </dgm:pt>
    <dgm:pt modelId="{0F94D52C-4D15-4354-A4BB-EDF06E19E598}" type="parTrans" cxnId="{28294A7C-98E2-439E-9D6D-FB558640B605}">
      <dgm:prSet/>
      <dgm:spPr/>
      <dgm:t>
        <a:bodyPr/>
        <a:lstStyle/>
        <a:p>
          <a:endParaRPr lang="en-US"/>
        </a:p>
      </dgm:t>
    </dgm:pt>
    <dgm:pt modelId="{1C278646-0525-45ED-BE76-DD745C3DD67B}" type="sibTrans" cxnId="{28294A7C-98E2-439E-9D6D-FB558640B605}">
      <dgm:prSet/>
      <dgm:spPr/>
      <dgm:t>
        <a:bodyPr/>
        <a:lstStyle/>
        <a:p>
          <a:endParaRPr lang="en-US"/>
        </a:p>
      </dgm:t>
    </dgm:pt>
    <dgm:pt modelId="{ACAC6578-B74C-46AD-99C3-6E541B7DDBC1}">
      <dgm:prSet phldrT="[Text]"/>
      <dgm:spPr/>
      <dgm:t>
        <a:bodyPr/>
        <a:lstStyle/>
        <a:p>
          <a:r>
            <a:rPr lang="en-US" dirty="0"/>
            <a:t>INTERNET</a:t>
          </a:r>
        </a:p>
      </dgm:t>
    </dgm:pt>
    <dgm:pt modelId="{68F35EBA-6D9A-4577-A2CD-2D2BBBBD24F7}" type="parTrans" cxnId="{46C4CEA2-4800-46AC-B062-667A7EAA8F20}">
      <dgm:prSet/>
      <dgm:spPr/>
      <dgm:t>
        <a:bodyPr/>
        <a:lstStyle/>
        <a:p>
          <a:endParaRPr lang="en-US"/>
        </a:p>
      </dgm:t>
    </dgm:pt>
    <dgm:pt modelId="{BF86BBF1-CF22-4904-8629-1BC7A1EA3D72}" type="sibTrans" cxnId="{46C4CEA2-4800-46AC-B062-667A7EAA8F20}">
      <dgm:prSet/>
      <dgm:spPr/>
      <dgm:t>
        <a:bodyPr/>
        <a:lstStyle/>
        <a:p>
          <a:endParaRPr lang="en-US"/>
        </a:p>
      </dgm:t>
    </dgm:pt>
    <dgm:pt modelId="{95E6216B-FF0C-427C-9130-B5F7658410A9}">
      <dgm:prSet phldrT="[Text]"/>
      <dgm:spPr/>
      <dgm:t>
        <a:bodyPr/>
        <a:lstStyle/>
        <a:p>
          <a:r>
            <a:rPr lang="en-US" dirty="0"/>
            <a:t>ICMP ARP RARP</a:t>
          </a:r>
        </a:p>
      </dgm:t>
    </dgm:pt>
    <dgm:pt modelId="{A0F2629D-3301-45C4-8C11-9978B1B88D78}" type="parTrans" cxnId="{9903386D-6EED-4192-940A-1D1DD8B930E3}">
      <dgm:prSet/>
      <dgm:spPr/>
      <dgm:t>
        <a:bodyPr/>
        <a:lstStyle/>
        <a:p>
          <a:endParaRPr lang="en-US"/>
        </a:p>
      </dgm:t>
    </dgm:pt>
    <dgm:pt modelId="{F3511AD2-64A7-4169-9444-A2407DA08943}" type="sibTrans" cxnId="{9903386D-6EED-4192-940A-1D1DD8B930E3}">
      <dgm:prSet/>
      <dgm:spPr/>
      <dgm:t>
        <a:bodyPr/>
        <a:lstStyle/>
        <a:p>
          <a:endParaRPr lang="en-US"/>
        </a:p>
      </dgm:t>
    </dgm:pt>
    <dgm:pt modelId="{857FA8E0-B71D-4EDB-ADB3-8BC4F4F87788}">
      <dgm:prSet phldrT="[Text]" phldr="1"/>
      <dgm:spPr/>
      <dgm:t>
        <a:bodyPr/>
        <a:lstStyle/>
        <a:p>
          <a:endParaRPr lang="en-US" dirty="0"/>
        </a:p>
      </dgm:t>
    </dgm:pt>
    <dgm:pt modelId="{3286AB49-2593-4C8A-ADE4-538F457DE166}" type="parTrans" cxnId="{B9ED7DD7-FDED-47F7-A77B-ECA6B105E33B}">
      <dgm:prSet/>
      <dgm:spPr/>
      <dgm:t>
        <a:bodyPr/>
        <a:lstStyle/>
        <a:p>
          <a:endParaRPr lang="en-US"/>
        </a:p>
      </dgm:t>
    </dgm:pt>
    <dgm:pt modelId="{4E52A1BE-BAFB-4E4F-A96B-30F2839F6484}" type="sibTrans" cxnId="{B9ED7DD7-FDED-47F7-A77B-ECA6B105E33B}">
      <dgm:prSet/>
      <dgm:spPr/>
      <dgm:t>
        <a:bodyPr/>
        <a:lstStyle/>
        <a:p>
          <a:endParaRPr lang="en-US"/>
        </a:p>
      </dgm:t>
    </dgm:pt>
    <dgm:pt modelId="{AFAC791F-86E4-461C-AA0E-9A65EF94F46B}">
      <dgm:prSet phldrT="[Text]"/>
      <dgm:spPr/>
      <dgm:t>
        <a:bodyPr/>
        <a:lstStyle/>
        <a:p>
          <a:r>
            <a:rPr lang="en-US" dirty="0"/>
            <a:t>NETWORK ACCESS</a:t>
          </a:r>
        </a:p>
      </dgm:t>
    </dgm:pt>
    <dgm:pt modelId="{20CB4E9B-23D3-4A12-B7D3-44D84388176E}" type="parTrans" cxnId="{4BDE812C-E185-48C8-859B-E7BBF6E647BB}">
      <dgm:prSet/>
      <dgm:spPr/>
      <dgm:t>
        <a:bodyPr/>
        <a:lstStyle/>
        <a:p>
          <a:endParaRPr lang="en-US"/>
        </a:p>
      </dgm:t>
    </dgm:pt>
    <dgm:pt modelId="{7DC1B468-6A4A-4C73-AABD-091A34D6ABB7}" type="sibTrans" cxnId="{4BDE812C-E185-48C8-859B-E7BBF6E647BB}">
      <dgm:prSet/>
      <dgm:spPr/>
      <dgm:t>
        <a:bodyPr/>
        <a:lstStyle/>
        <a:p>
          <a:endParaRPr lang="en-US"/>
        </a:p>
      </dgm:t>
    </dgm:pt>
    <dgm:pt modelId="{69D0EA9D-508E-40E1-B17C-90E2803221FE}" type="pres">
      <dgm:prSet presAssocID="{EAABC554-8C41-4BE0-A37C-7C6081EDD4B4}" presName="Name0" presStyleCnt="0">
        <dgm:presLayoutVars>
          <dgm:dir/>
          <dgm:animLvl val="lvl"/>
          <dgm:resizeHandles val="exact"/>
        </dgm:presLayoutVars>
      </dgm:prSet>
      <dgm:spPr/>
    </dgm:pt>
    <dgm:pt modelId="{93831140-216F-4C0E-BF99-18071A726956}" type="pres">
      <dgm:prSet presAssocID="{16895269-2BAB-4D5C-8B93-A35938675F9E}" presName="linNode" presStyleCnt="0"/>
      <dgm:spPr/>
    </dgm:pt>
    <dgm:pt modelId="{75247849-E53C-4870-9026-897D00C99C5F}" type="pres">
      <dgm:prSet presAssocID="{16895269-2BAB-4D5C-8B93-A35938675F9E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D7BB7AD7-52D3-4E05-8480-3A8262FCB6C1}" type="pres">
      <dgm:prSet presAssocID="{16895269-2BAB-4D5C-8B93-A35938675F9E}" presName="descendantText" presStyleLbl="alignAccFollowNode1" presStyleIdx="0" presStyleCnt="3">
        <dgm:presLayoutVars>
          <dgm:bulletEnabled val="1"/>
        </dgm:presLayoutVars>
      </dgm:prSet>
      <dgm:spPr/>
    </dgm:pt>
    <dgm:pt modelId="{8036A3C7-4699-4102-9546-9CBDD01BB3C3}" type="pres">
      <dgm:prSet presAssocID="{BC12BBE2-C919-4C6D-93CF-F664641AAD5C}" presName="sp" presStyleCnt="0"/>
      <dgm:spPr/>
    </dgm:pt>
    <dgm:pt modelId="{91F4C66F-47B3-4F12-8D97-EC4C665D139A}" type="pres">
      <dgm:prSet presAssocID="{D0BB7D9D-D8E2-42E9-A38E-3E3482B0A478}" presName="linNode" presStyleCnt="0"/>
      <dgm:spPr/>
    </dgm:pt>
    <dgm:pt modelId="{EA390FF7-6EAE-4910-AE78-E159274008FE}" type="pres">
      <dgm:prSet presAssocID="{D0BB7D9D-D8E2-42E9-A38E-3E3482B0A478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90D74328-8144-480D-B2C5-F1219F7E1218}" type="pres">
      <dgm:prSet presAssocID="{D0BB7D9D-D8E2-42E9-A38E-3E3482B0A478}" presName="descendantText" presStyleLbl="alignAccFollowNode1" presStyleIdx="1" presStyleCnt="3">
        <dgm:presLayoutVars>
          <dgm:bulletEnabled val="1"/>
        </dgm:presLayoutVars>
      </dgm:prSet>
      <dgm:spPr/>
    </dgm:pt>
    <dgm:pt modelId="{19C5017C-1475-478D-A90E-6012D8232E9A}" type="pres">
      <dgm:prSet presAssocID="{30377F50-1D9C-40C0-A74F-96BC53DAFA5C}" presName="sp" presStyleCnt="0"/>
      <dgm:spPr/>
    </dgm:pt>
    <dgm:pt modelId="{B8D26FB6-F6A5-434C-BBF3-2BF1D687530B}" type="pres">
      <dgm:prSet presAssocID="{ACAC6578-B74C-46AD-99C3-6E541B7DDBC1}" presName="linNode" presStyleCnt="0"/>
      <dgm:spPr/>
    </dgm:pt>
    <dgm:pt modelId="{9F6BCCFB-7C63-41F7-9A72-C04B1FF62075}" type="pres">
      <dgm:prSet presAssocID="{ACAC6578-B74C-46AD-99C3-6E541B7DDBC1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7F335820-2BD5-42DC-8168-D34E14414CBF}" type="pres">
      <dgm:prSet presAssocID="{ACAC6578-B74C-46AD-99C3-6E541B7DDBC1}" presName="descendantText" presStyleLbl="alignAccFollowNode1" presStyleIdx="2" presStyleCnt="3" custLinFactNeighborX="0" custLinFactNeighborY="-3306">
        <dgm:presLayoutVars>
          <dgm:bulletEnabled val="1"/>
        </dgm:presLayoutVars>
      </dgm:prSet>
      <dgm:spPr/>
    </dgm:pt>
    <dgm:pt modelId="{1535B58B-DD64-483C-8B1E-DF20A48DBA5F}" type="pres">
      <dgm:prSet presAssocID="{BF86BBF1-CF22-4904-8629-1BC7A1EA3D72}" presName="sp" presStyleCnt="0"/>
      <dgm:spPr/>
    </dgm:pt>
    <dgm:pt modelId="{31B118D1-F9AD-49F5-B257-F812D1F5DF99}" type="pres">
      <dgm:prSet presAssocID="{AFAC791F-86E4-461C-AA0E-9A65EF94F46B}" presName="linNode" presStyleCnt="0"/>
      <dgm:spPr/>
    </dgm:pt>
    <dgm:pt modelId="{D2FA4FF3-9F07-42C4-8ABF-BF6906E8EBAA}" type="pres">
      <dgm:prSet presAssocID="{AFAC791F-86E4-461C-AA0E-9A65EF94F46B}" presName="parentText" presStyleLbl="node1" presStyleIdx="3" presStyleCnt="4" custLinFactNeighborY="2645">
        <dgm:presLayoutVars>
          <dgm:chMax val="1"/>
          <dgm:bulletEnabled val="1"/>
        </dgm:presLayoutVars>
      </dgm:prSet>
      <dgm:spPr/>
    </dgm:pt>
  </dgm:ptLst>
  <dgm:cxnLst>
    <dgm:cxn modelId="{E317EB04-E9B9-4CA5-91D7-C5770C3E92C8}" type="presOf" srcId="{D0BB7D9D-D8E2-42E9-A38E-3E3482B0A478}" destId="{EA390FF7-6EAE-4910-AE78-E159274008FE}" srcOrd="0" destOrd="0" presId="urn:microsoft.com/office/officeart/2005/8/layout/vList5"/>
    <dgm:cxn modelId="{1919E10D-2976-4754-8FB5-8A633D48B44C}" type="presOf" srcId="{ACAC6578-B74C-46AD-99C3-6E541B7DDBC1}" destId="{9F6BCCFB-7C63-41F7-9A72-C04B1FF62075}" srcOrd="0" destOrd="0" presId="urn:microsoft.com/office/officeart/2005/8/layout/vList5"/>
    <dgm:cxn modelId="{B3AD0918-FC41-4D81-9A4B-D1EA696605D3}" type="presOf" srcId="{33A44466-768B-42DA-BFBB-44ADBBB58438}" destId="{D7BB7AD7-52D3-4E05-8480-3A8262FCB6C1}" srcOrd="0" destOrd="0" presId="urn:microsoft.com/office/officeart/2005/8/layout/vList5"/>
    <dgm:cxn modelId="{5EEDE01C-11BC-4A25-9088-82C3C3215780}" srcId="{16895269-2BAB-4D5C-8B93-A35938675F9E}" destId="{33A44466-768B-42DA-BFBB-44ADBBB58438}" srcOrd="0" destOrd="0" parTransId="{AA8B6E4E-71FF-442C-B278-AF6F484AA57B}" sibTransId="{B48DA933-94C8-4AFD-9276-C39A32E8085B}"/>
    <dgm:cxn modelId="{4BDE812C-E185-48C8-859B-E7BBF6E647BB}" srcId="{EAABC554-8C41-4BE0-A37C-7C6081EDD4B4}" destId="{AFAC791F-86E4-461C-AA0E-9A65EF94F46B}" srcOrd="3" destOrd="0" parTransId="{20CB4E9B-23D3-4A12-B7D3-44D84388176E}" sibTransId="{7DC1B468-6A4A-4C73-AABD-091A34D6ABB7}"/>
    <dgm:cxn modelId="{07BE1949-E87F-4DE4-B1C5-B3D39A4F76B3}" type="presOf" srcId="{89389761-75A8-40D6-A737-77B18C4B39D0}" destId="{D7BB7AD7-52D3-4E05-8480-3A8262FCB6C1}" srcOrd="0" destOrd="1" presId="urn:microsoft.com/office/officeart/2005/8/layout/vList5"/>
    <dgm:cxn modelId="{9903386D-6EED-4192-940A-1D1DD8B930E3}" srcId="{ACAC6578-B74C-46AD-99C3-6E541B7DDBC1}" destId="{95E6216B-FF0C-427C-9130-B5F7658410A9}" srcOrd="0" destOrd="0" parTransId="{A0F2629D-3301-45C4-8C11-9978B1B88D78}" sibTransId="{F3511AD2-64A7-4169-9444-A2407DA08943}"/>
    <dgm:cxn modelId="{CC4DD54D-F7BF-4F87-8EF4-9F1BC489F3D4}" srcId="{16895269-2BAB-4D5C-8B93-A35938675F9E}" destId="{89389761-75A8-40D6-A737-77B18C4B39D0}" srcOrd="1" destOrd="0" parTransId="{828F0438-4D39-495B-8B0D-ADFAADA47508}" sibTransId="{DC436803-14B0-42BE-8B7D-52C5D4E1D093}"/>
    <dgm:cxn modelId="{68AA7571-C8C2-4E75-9577-3B673F7BCDF9}" type="presOf" srcId="{857FA8E0-B71D-4EDB-ADB3-8BC4F4F87788}" destId="{7F335820-2BD5-42DC-8168-D34E14414CBF}" srcOrd="0" destOrd="1" presId="urn:microsoft.com/office/officeart/2005/8/layout/vList5"/>
    <dgm:cxn modelId="{28294A7C-98E2-439E-9D6D-FB558640B605}" srcId="{D0BB7D9D-D8E2-42E9-A38E-3E3482B0A478}" destId="{B1BC3D31-DF73-4BB0-92ED-29FA917E8A37}" srcOrd="0" destOrd="0" parTransId="{0F94D52C-4D15-4354-A4BB-EDF06E19E598}" sibTransId="{1C278646-0525-45ED-BE76-DD745C3DD67B}"/>
    <dgm:cxn modelId="{7775968A-F1C3-4A48-A9E5-32FD60CD7D70}" type="presOf" srcId="{EAABC554-8C41-4BE0-A37C-7C6081EDD4B4}" destId="{69D0EA9D-508E-40E1-B17C-90E2803221FE}" srcOrd="0" destOrd="0" presId="urn:microsoft.com/office/officeart/2005/8/layout/vList5"/>
    <dgm:cxn modelId="{09DCFC93-414F-4575-9140-6441F1D2359E}" type="presOf" srcId="{16895269-2BAB-4D5C-8B93-A35938675F9E}" destId="{75247849-E53C-4870-9026-897D00C99C5F}" srcOrd="0" destOrd="0" presId="urn:microsoft.com/office/officeart/2005/8/layout/vList5"/>
    <dgm:cxn modelId="{46C4CEA2-4800-46AC-B062-667A7EAA8F20}" srcId="{EAABC554-8C41-4BE0-A37C-7C6081EDD4B4}" destId="{ACAC6578-B74C-46AD-99C3-6E541B7DDBC1}" srcOrd="2" destOrd="0" parTransId="{68F35EBA-6D9A-4577-A2CD-2D2BBBBD24F7}" sibTransId="{BF86BBF1-CF22-4904-8629-1BC7A1EA3D72}"/>
    <dgm:cxn modelId="{2C55D7C0-0969-4A76-8F82-CE9AD82C67DF}" type="presOf" srcId="{AFAC791F-86E4-461C-AA0E-9A65EF94F46B}" destId="{D2FA4FF3-9F07-42C4-8ABF-BF6906E8EBAA}" srcOrd="0" destOrd="0" presId="urn:microsoft.com/office/officeart/2005/8/layout/vList5"/>
    <dgm:cxn modelId="{9EE211CE-BBFA-4677-8CFE-1C17166014B4}" srcId="{EAABC554-8C41-4BE0-A37C-7C6081EDD4B4}" destId="{D0BB7D9D-D8E2-42E9-A38E-3E3482B0A478}" srcOrd="1" destOrd="0" parTransId="{39F09E9C-5283-41E1-9CD0-F483540076F5}" sibTransId="{30377F50-1D9C-40C0-A74F-96BC53DAFA5C}"/>
    <dgm:cxn modelId="{073768D1-301D-44FC-8B5C-5F9FB9747036}" type="presOf" srcId="{95E6216B-FF0C-427C-9130-B5F7658410A9}" destId="{7F335820-2BD5-42DC-8168-D34E14414CBF}" srcOrd="0" destOrd="0" presId="urn:microsoft.com/office/officeart/2005/8/layout/vList5"/>
    <dgm:cxn modelId="{B9ED7DD7-FDED-47F7-A77B-ECA6B105E33B}" srcId="{ACAC6578-B74C-46AD-99C3-6E541B7DDBC1}" destId="{857FA8E0-B71D-4EDB-ADB3-8BC4F4F87788}" srcOrd="1" destOrd="0" parTransId="{3286AB49-2593-4C8A-ADE4-538F457DE166}" sibTransId="{4E52A1BE-BAFB-4E4F-A96B-30F2839F6484}"/>
    <dgm:cxn modelId="{A70BD4DD-89C0-4D5C-AD9D-DACA7BA0D35C}" type="presOf" srcId="{B1BC3D31-DF73-4BB0-92ED-29FA917E8A37}" destId="{90D74328-8144-480D-B2C5-F1219F7E1218}" srcOrd="0" destOrd="0" presId="urn:microsoft.com/office/officeart/2005/8/layout/vList5"/>
    <dgm:cxn modelId="{BE984FF4-4EDC-4C7D-A426-4EF9F124DE1C}" srcId="{EAABC554-8C41-4BE0-A37C-7C6081EDD4B4}" destId="{16895269-2BAB-4D5C-8B93-A35938675F9E}" srcOrd="0" destOrd="0" parTransId="{A270DEA1-E84B-4CF9-BE5D-4C21B0C4F501}" sibTransId="{BC12BBE2-C919-4C6D-93CF-F664641AAD5C}"/>
    <dgm:cxn modelId="{0D975097-6F27-46CC-8D1C-7B663C54E9B5}" type="presParOf" srcId="{69D0EA9D-508E-40E1-B17C-90E2803221FE}" destId="{93831140-216F-4C0E-BF99-18071A726956}" srcOrd="0" destOrd="0" presId="urn:microsoft.com/office/officeart/2005/8/layout/vList5"/>
    <dgm:cxn modelId="{6C020E10-426D-40FE-84A3-F4B7F501AFB8}" type="presParOf" srcId="{93831140-216F-4C0E-BF99-18071A726956}" destId="{75247849-E53C-4870-9026-897D00C99C5F}" srcOrd="0" destOrd="0" presId="urn:microsoft.com/office/officeart/2005/8/layout/vList5"/>
    <dgm:cxn modelId="{29847B0B-8932-45F8-8F7D-119E48907007}" type="presParOf" srcId="{93831140-216F-4C0E-BF99-18071A726956}" destId="{D7BB7AD7-52D3-4E05-8480-3A8262FCB6C1}" srcOrd="1" destOrd="0" presId="urn:microsoft.com/office/officeart/2005/8/layout/vList5"/>
    <dgm:cxn modelId="{CA5A2511-8DC5-4783-86F4-B188DC12A041}" type="presParOf" srcId="{69D0EA9D-508E-40E1-B17C-90E2803221FE}" destId="{8036A3C7-4699-4102-9546-9CBDD01BB3C3}" srcOrd="1" destOrd="0" presId="urn:microsoft.com/office/officeart/2005/8/layout/vList5"/>
    <dgm:cxn modelId="{C32B2F71-D309-44FC-AEEF-34A9C8A779C4}" type="presParOf" srcId="{69D0EA9D-508E-40E1-B17C-90E2803221FE}" destId="{91F4C66F-47B3-4F12-8D97-EC4C665D139A}" srcOrd="2" destOrd="0" presId="urn:microsoft.com/office/officeart/2005/8/layout/vList5"/>
    <dgm:cxn modelId="{B5ECC9AD-C692-495D-8998-276EF294B4FC}" type="presParOf" srcId="{91F4C66F-47B3-4F12-8D97-EC4C665D139A}" destId="{EA390FF7-6EAE-4910-AE78-E159274008FE}" srcOrd="0" destOrd="0" presId="urn:microsoft.com/office/officeart/2005/8/layout/vList5"/>
    <dgm:cxn modelId="{799DA89D-CF99-4D80-BCFE-31739E513632}" type="presParOf" srcId="{91F4C66F-47B3-4F12-8D97-EC4C665D139A}" destId="{90D74328-8144-480D-B2C5-F1219F7E1218}" srcOrd="1" destOrd="0" presId="urn:microsoft.com/office/officeart/2005/8/layout/vList5"/>
    <dgm:cxn modelId="{420FE5AD-3EEC-48CC-AA10-B701BAEA2637}" type="presParOf" srcId="{69D0EA9D-508E-40E1-B17C-90E2803221FE}" destId="{19C5017C-1475-478D-A90E-6012D8232E9A}" srcOrd="3" destOrd="0" presId="urn:microsoft.com/office/officeart/2005/8/layout/vList5"/>
    <dgm:cxn modelId="{676C6FD1-F415-4448-9F82-EA1D2FFD234A}" type="presParOf" srcId="{69D0EA9D-508E-40E1-B17C-90E2803221FE}" destId="{B8D26FB6-F6A5-434C-BBF3-2BF1D687530B}" srcOrd="4" destOrd="0" presId="urn:microsoft.com/office/officeart/2005/8/layout/vList5"/>
    <dgm:cxn modelId="{0AC83A58-EF41-4605-AF05-48A03C5695BC}" type="presParOf" srcId="{B8D26FB6-F6A5-434C-BBF3-2BF1D687530B}" destId="{9F6BCCFB-7C63-41F7-9A72-C04B1FF62075}" srcOrd="0" destOrd="0" presId="urn:microsoft.com/office/officeart/2005/8/layout/vList5"/>
    <dgm:cxn modelId="{A87A3E7A-E93E-4377-ADEF-50D5653B6103}" type="presParOf" srcId="{B8D26FB6-F6A5-434C-BBF3-2BF1D687530B}" destId="{7F335820-2BD5-42DC-8168-D34E14414CBF}" srcOrd="1" destOrd="0" presId="urn:microsoft.com/office/officeart/2005/8/layout/vList5"/>
    <dgm:cxn modelId="{74B9889D-B46B-4CA1-A44D-3EDEC66DBD6C}" type="presParOf" srcId="{69D0EA9D-508E-40E1-B17C-90E2803221FE}" destId="{1535B58B-DD64-483C-8B1E-DF20A48DBA5F}" srcOrd="5" destOrd="0" presId="urn:microsoft.com/office/officeart/2005/8/layout/vList5"/>
    <dgm:cxn modelId="{9EC7D657-251D-48D4-82F8-3E98C7AC0F5C}" type="presParOf" srcId="{69D0EA9D-508E-40E1-B17C-90E2803221FE}" destId="{31B118D1-F9AD-49F5-B257-F812D1F5DF99}" srcOrd="6" destOrd="0" presId="urn:microsoft.com/office/officeart/2005/8/layout/vList5"/>
    <dgm:cxn modelId="{A8103B10-ECCD-49AB-9323-451D58959036}" type="presParOf" srcId="{31B118D1-F9AD-49F5-B257-F812D1F5DF99}" destId="{D2FA4FF3-9F07-42C4-8ABF-BF6906E8EB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BB7AD7-52D3-4E05-8480-3A8262FCB6C1}">
      <dsp:nvSpPr>
        <dsp:cNvPr id="0" name=""/>
        <dsp:cNvSpPr/>
      </dsp:nvSpPr>
      <dsp:spPr>
        <a:xfrm rot="5400000">
          <a:off x="6324537" y="-2671139"/>
          <a:ext cx="777746" cy="63185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Telnet FTP LPD SNMP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TFTP SMTP NFS XWINDOW</a:t>
          </a:r>
        </a:p>
      </dsp:txBody>
      <dsp:txXfrm rot="-5400000">
        <a:off x="3554158" y="137206"/>
        <a:ext cx="6280538" cy="701814"/>
      </dsp:txXfrm>
    </dsp:sp>
    <dsp:sp modelId="{75247849-E53C-4870-9026-897D00C99C5F}">
      <dsp:nvSpPr>
        <dsp:cNvPr id="0" name=""/>
        <dsp:cNvSpPr/>
      </dsp:nvSpPr>
      <dsp:spPr>
        <a:xfrm>
          <a:off x="0" y="2021"/>
          <a:ext cx="3554158" cy="97218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90000">
              <a:schemeClr val="accent1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Process/Application</a:t>
          </a:r>
        </a:p>
      </dsp:txBody>
      <dsp:txXfrm>
        <a:off x="47458" y="49479"/>
        <a:ext cx="3459242" cy="877266"/>
      </dsp:txXfrm>
    </dsp:sp>
    <dsp:sp modelId="{90D74328-8144-480D-B2C5-F1219F7E1218}">
      <dsp:nvSpPr>
        <dsp:cNvPr id="0" name=""/>
        <dsp:cNvSpPr/>
      </dsp:nvSpPr>
      <dsp:spPr>
        <a:xfrm rot="5400000">
          <a:off x="6324537" y="-1650347"/>
          <a:ext cx="777746" cy="63185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TCP		UDP</a:t>
          </a:r>
        </a:p>
      </dsp:txBody>
      <dsp:txXfrm rot="-5400000">
        <a:off x="3554158" y="1157998"/>
        <a:ext cx="6280538" cy="701814"/>
      </dsp:txXfrm>
    </dsp:sp>
    <dsp:sp modelId="{EA390FF7-6EAE-4910-AE78-E159274008FE}">
      <dsp:nvSpPr>
        <dsp:cNvPr id="0" name=""/>
        <dsp:cNvSpPr/>
      </dsp:nvSpPr>
      <dsp:spPr>
        <a:xfrm>
          <a:off x="0" y="1022812"/>
          <a:ext cx="3554158" cy="97218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90000">
              <a:schemeClr val="accent1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HOST TO HOST</a:t>
          </a:r>
        </a:p>
      </dsp:txBody>
      <dsp:txXfrm>
        <a:off x="47458" y="1070270"/>
        <a:ext cx="3459242" cy="877266"/>
      </dsp:txXfrm>
    </dsp:sp>
    <dsp:sp modelId="{7F335820-2BD5-42DC-8168-D34E14414CBF}">
      <dsp:nvSpPr>
        <dsp:cNvPr id="0" name=""/>
        <dsp:cNvSpPr/>
      </dsp:nvSpPr>
      <dsp:spPr>
        <a:xfrm rot="5400000">
          <a:off x="6324537" y="-655268"/>
          <a:ext cx="777746" cy="63185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ICMP ARP RARP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</dsp:txBody>
      <dsp:txXfrm rot="-5400000">
        <a:off x="3554158" y="2153077"/>
        <a:ext cx="6280538" cy="701814"/>
      </dsp:txXfrm>
    </dsp:sp>
    <dsp:sp modelId="{9F6BCCFB-7C63-41F7-9A72-C04B1FF62075}">
      <dsp:nvSpPr>
        <dsp:cNvPr id="0" name=""/>
        <dsp:cNvSpPr/>
      </dsp:nvSpPr>
      <dsp:spPr>
        <a:xfrm>
          <a:off x="0" y="2043604"/>
          <a:ext cx="3554158" cy="97218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90000">
              <a:schemeClr val="accent1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INTERNET</a:t>
          </a:r>
        </a:p>
      </dsp:txBody>
      <dsp:txXfrm>
        <a:off x="47458" y="2091062"/>
        <a:ext cx="3459242" cy="877266"/>
      </dsp:txXfrm>
    </dsp:sp>
    <dsp:sp modelId="{D2FA4FF3-9F07-42C4-8ABF-BF6906E8EBAA}">
      <dsp:nvSpPr>
        <dsp:cNvPr id="0" name=""/>
        <dsp:cNvSpPr/>
      </dsp:nvSpPr>
      <dsp:spPr>
        <a:xfrm>
          <a:off x="0" y="3066417"/>
          <a:ext cx="3554158" cy="97218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90000">
              <a:schemeClr val="accent1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NETWORK ACCESS</a:t>
          </a:r>
        </a:p>
      </dsp:txBody>
      <dsp:txXfrm>
        <a:off x="47458" y="3113875"/>
        <a:ext cx="3459242" cy="8772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D779175-9C48-464A-9AD2-A2EDD09AA189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2BD2228-7DCD-4BF0-88C9-6B01DC25156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9062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79175-9C48-464A-9AD2-A2EDD09AA189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2228-7DCD-4BF0-88C9-6B01DC251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612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79175-9C48-464A-9AD2-A2EDD09AA189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2228-7DCD-4BF0-88C9-6B01DC251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043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79175-9C48-464A-9AD2-A2EDD09AA189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2228-7DCD-4BF0-88C9-6B01DC251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19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79175-9C48-464A-9AD2-A2EDD09AA189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2228-7DCD-4BF0-88C9-6B01DC25156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4005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79175-9C48-464A-9AD2-A2EDD09AA189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2228-7DCD-4BF0-88C9-6B01DC251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931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79175-9C48-464A-9AD2-A2EDD09AA189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2228-7DCD-4BF0-88C9-6B01DC251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282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79175-9C48-464A-9AD2-A2EDD09AA189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2228-7DCD-4BF0-88C9-6B01DC251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82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79175-9C48-464A-9AD2-A2EDD09AA189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2228-7DCD-4BF0-88C9-6B01DC251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448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79175-9C48-464A-9AD2-A2EDD09AA189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2228-7DCD-4BF0-88C9-6B01DC251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120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79175-9C48-464A-9AD2-A2EDD09AA189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D2228-7DCD-4BF0-88C9-6B01DC251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701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AD779175-9C48-464A-9AD2-A2EDD09AA189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A2BD2228-7DCD-4BF0-88C9-6B01DC251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279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TCP/IP Model</a:t>
            </a:r>
          </a:p>
        </p:txBody>
      </p:sp>
    </p:spTree>
    <p:extLst>
      <p:ext uri="{BB962C8B-B14F-4D97-AF65-F5344CB8AC3E}">
        <p14:creationId xmlns:p14="http://schemas.microsoft.com/office/powerpoint/2010/main" val="3789776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88291"/>
          </a:xfrm>
        </p:spPr>
        <p:txBody>
          <a:bodyPr/>
          <a:lstStyle/>
          <a:p>
            <a:r>
              <a:rPr lang="en-US" dirty="0"/>
              <a:t>Visualization of the TCP/IP model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109" y="1690688"/>
            <a:ext cx="9660839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546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Protocols on the TCP/IP model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7606517"/>
              </p:ext>
            </p:extLst>
          </p:nvPr>
        </p:nvGraphicFramePr>
        <p:xfrm>
          <a:off x="1143000" y="2057400"/>
          <a:ext cx="9872663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4682836" y="5227782"/>
            <a:ext cx="6670964" cy="85898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</a:rPr>
              <a:t>ETHERNET FASTETHERNET GIGABITETHERNET 10 GIG ETHERNET</a:t>
            </a:r>
          </a:p>
        </p:txBody>
      </p:sp>
    </p:spTree>
    <p:extLst>
      <p:ext uri="{BB962C8B-B14F-4D97-AF65-F5344CB8AC3E}">
        <p14:creationId xmlns:p14="http://schemas.microsoft.com/office/powerpoint/2010/main" val="640089496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30</TotalTime>
  <Words>46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Corbel</vt:lpstr>
      <vt:lpstr>Basis</vt:lpstr>
      <vt:lpstr>The TCP/IP Model</vt:lpstr>
      <vt:lpstr>Visualization of the TCP/IP model</vt:lpstr>
      <vt:lpstr>Protocols on the TCP/IP model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TCP/IP Model</dc:title>
  <dc:creator>Jarhead</dc:creator>
  <cp:lastModifiedBy>Jarhead</cp:lastModifiedBy>
  <cp:revision>5</cp:revision>
  <dcterms:created xsi:type="dcterms:W3CDTF">2017-05-24T17:23:05Z</dcterms:created>
  <dcterms:modified xsi:type="dcterms:W3CDTF">2017-05-25T15:00:04Z</dcterms:modified>
</cp:coreProperties>
</file>