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79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8A3F47AE-DD51-4824-9D8E-87AEEE9DF96D}" type="datetimeFigureOut">
              <a:rPr lang="en-US" smtClean="0"/>
              <a:t>5/26/2017</a:t>
            </a:fld>
            <a:endParaRPr lang="en-US"/>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36C14AB7-4D5D-4074-94F4-47B0E1476071}"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4680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3F47AE-DD51-4824-9D8E-87AEEE9DF96D}"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841401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3F47AE-DD51-4824-9D8E-87AEEE9DF96D}"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497673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3F47AE-DD51-4824-9D8E-87AEEE9DF96D}"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2703965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3F47AE-DD51-4824-9D8E-87AEEE9DF96D}" type="datetimeFigureOut">
              <a:rPr lang="en-US" smtClean="0"/>
              <a:t>5/26/2017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14AB7-4D5D-4074-94F4-47B0E1476071}"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8667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A3F47AE-DD51-4824-9D8E-87AEEE9DF96D}"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2347196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3F47AE-DD51-4824-9D8E-87AEEE9DF96D}" type="datetimeFigureOut">
              <a:rPr lang="en-US" smtClean="0"/>
              <a:t>5/26/2017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1750533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3F47AE-DD51-4824-9D8E-87AEEE9DF96D}" type="datetimeFigureOut">
              <a:rPr lang="en-US" smtClean="0"/>
              <a:t>5/26/2017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2692354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F47AE-DD51-4824-9D8E-87AEEE9DF96D}" type="datetimeFigureOut">
              <a:rPr lang="en-US" smtClean="0"/>
              <a:t>5/26/2017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1012939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A3F47AE-DD51-4824-9D8E-87AEEE9DF96D}"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23430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A3F47AE-DD51-4824-9D8E-87AEEE9DF96D}" type="datetimeFigureOut">
              <a:rPr lang="en-US" smtClean="0"/>
              <a:t>5/26/2017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14AB7-4D5D-4074-94F4-47B0E1476071}" type="slidenum">
              <a:rPr lang="en-US" smtClean="0"/>
              <a:t>‹#›</a:t>
            </a:fld>
            <a:endParaRPr lang="en-US"/>
          </a:p>
        </p:txBody>
      </p:sp>
    </p:spTree>
    <p:extLst>
      <p:ext uri="{BB962C8B-B14F-4D97-AF65-F5344CB8AC3E}">
        <p14:creationId xmlns:p14="http://schemas.microsoft.com/office/powerpoint/2010/main" val="768298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8A3F47AE-DD51-4824-9D8E-87AEEE9DF96D}" type="datetimeFigureOut">
              <a:rPr lang="en-US" smtClean="0"/>
              <a:t>5/26/2017</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6C14AB7-4D5D-4074-94F4-47B0E1476071}" type="slidenum">
              <a:rPr lang="en-US" smtClean="0"/>
              <a:t>‹#›</a:t>
            </a:fld>
            <a:endParaRPr lang="en-US"/>
          </a:p>
        </p:txBody>
      </p:sp>
    </p:spTree>
    <p:extLst>
      <p:ext uri="{BB962C8B-B14F-4D97-AF65-F5344CB8AC3E}">
        <p14:creationId xmlns:p14="http://schemas.microsoft.com/office/powerpoint/2010/main" val="27602467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laz.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0726" y="1122363"/>
            <a:ext cx="9670473" cy="2387600"/>
          </a:xfrm>
        </p:spPr>
        <p:txBody>
          <a:bodyPr>
            <a:normAutofit fontScale="90000"/>
          </a:bodyPr>
          <a:lstStyle/>
          <a:p>
            <a:r>
              <a:rPr lang="en-US" dirty="0"/>
              <a:t>The Process/Application Layer</a:t>
            </a:r>
          </a:p>
        </p:txBody>
      </p:sp>
    </p:spTree>
    <p:extLst>
      <p:ext uri="{BB962C8B-B14F-4D97-AF65-F5344CB8AC3E}">
        <p14:creationId xmlns:p14="http://schemas.microsoft.com/office/powerpoint/2010/main" val="1185564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Protocols that work at Application Layer</a:t>
            </a:r>
          </a:p>
        </p:txBody>
      </p:sp>
      <p:sp>
        <p:nvSpPr>
          <p:cNvPr id="3" name="Content Placeholder 2"/>
          <p:cNvSpPr>
            <a:spLocks noGrp="1"/>
          </p:cNvSpPr>
          <p:nvPr>
            <p:ph idx="1"/>
          </p:nvPr>
        </p:nvSpPr>
        <p:spPr/>
        <p:txBody>
          <a:bodyPr>
            <a:normAutofit/>
          </a:bodyPr>
          <a:lstStyle/>
          <a:p>
            <a:r>
              <a:rPr lang="en-US" sz="2400" dirty="0"/>
              <a:t>Breaking down the protocols as we go….</a:t>
            </a:r>
          </a:p>
          <a:p>
            <a:r>
              <a:rPr lang="en-US" sz="2400" dirty="0"/>
              <a:t>Telnet: First Internet standards, developed in 1969, chameleon of protocols, its specialty is terminal emulation. It allows users on a remote client machine, called the telnet client, to access resources.</a:t>
            </a:r>
          </a:p>
          <a:p>
            <a:r>
              <a:rPr lang="en-US" sz="2400" dirty="0"/>
              <a:t>SSH: This protocol sets up a secure session that’s similar to telnet over standard TCP/IP connection and is employed for doing things link logging into systems, running programs on remote systems, and moving files from one system to another, while still being encrypted.</a:t>
            </a:r>
          </a:p>
        </p:txBody>
      </p:sp>
    </p:spTree>
    <p:extLst>
      <p:ext uri="{BB962C8B-B14F-4D97-AF65-F5344CB8AC3E}">
        <p14:creationId xmlns:p14="http://schemas.microsoft.com/office/powerpoint/2010/main" val="5744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that work at Application Layer</a:t>
            </a:r>
          </a:p>
        </p:txBody>
      </p:sp>
      <p:sp>
        <p:nvSpPr>
          <p:cNvPr id="3" name="Content Placeholder 2"/>
          <p:cNvSpPr>
            <a:spLocks noGrp="1"/>
          </p:cNvSpPr>
          <p:nvPr>
            <p:ph idx="1"/>
          </p:nvPr>
        </p:nvSpPr>
        <p:spPr/>
        <p:txBody>
          <a:bodyPr>
            <a:noAutofit/>
          </a:bodyPr>
          <a:lstStyle/>
          <a:p>
            <a:r>
              <a:rPr lang="en-US" sz="2800" dirty="0"/>
              <a:t>FTP: actually lets us transfer files, and it can accomplish this between any two machines using it.</a:t>
            </a:r>
          </a:p>
          <a:p>
            <a:r>
              <a:rPr lang="en-US" sz="2800" dirty="0"/>
              <a:t>It is also a program, operating as a protocol, FTP is used by applications</a:t>
            </a:r>
          </a:p>
          <a:p>
            <a:r>
              <a:rPr lang="en-US" sz="2800" dirty="0"/>
              <a:t>FTP allows for access to both directories and files and can accomplish certain types of directory operations, such as relocating into different ones.</a:t>
            </a:r>
          </a:p>
          <a:p>
            <a:r>
              <a:rPr lang="en-US" sz="2800" dirty="0"/>
              <a:t>Authentication login is usually secured with passwords and usernames implemented by administrators</a:t>
            </a:r>
          </a:p>
        </p:txBody>
      </p:sp>
    </p:spTree>
    <p:extLst>
      <p:ext uri="{BB962C8B-B14F-4D97-AF65-F5344CB8AC3E}">
        <p14:creationId xmlns:p14="http://schemas.microsoft.com/office/powerpoint/2010/main" val="3945256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that work at Application Layer</a:t>
            </a:r>
          </a:p>
        </p:txBody>
      </p:sp>
      <p:sp>
        <p:nvSpPr>
          <p:cNvPr id="3" name="Content Placeholder 2"/>
          <p:cNvSpPr>
            <a:spLocks noGrp="1"/>
          </p:cNvSpPr>
          <p:nvPr>
            <p:ph idx="1"/>
          </p:nvPr>
        </p:nvSpPr>
        <p:spPr>
          <a:xfrm>
            <a:off x="1143000" y="1789545"/>
            <a:ext cx="9872871" cy="4038600"/>
          </a:xfrm>
        </p:spPr>
        <p:txBody>
          <a:bodyPr>
            <a:normAutofit/>
          </a:bodyPr>
          <a:lstStyle/>
          <a:p>
            <a:r>
              <a:rPr lang="en-US" sz="2400" dirty="0"/>
              <a:t>TFTP: Is a stripped down, stock version of FTP, but it’s the protocol of choice if you know exactly what you want and where to find it because it’s fast and so easy to use</a:t>
            </a:r>
          </a:p>
          <a:p>
            <a:r>
              <a:rPr lang="en-US" sz="2400" dirty="0"/>
              <a:t>But TFTP has no directory browsing abilities, meaning that it can only send and receive files.</a:t>
            </a:r>
          </a:p>
          <a:p>
            <a:r>
              <a:rPr lang="en-US" sz="2400" dirty="0"/>
              <a:t>SMNP: collects and manipulates valuable network information. It gathers data by polling the  devices on the network from a network management station (NMS) at fixed or random intervals, requiring them to disclose certain information, or even asking for certain information from the device</a:t>
            </a:r>
          </a:p>
          <a:p>
            <a:pPr lvl="1"/>
            <a:r>
              <a:rPr lang="en-US" sz="2400" dirty="0"/>
              <a:t>SNMP versions 1,2 and 3</a:t>
            </a:r>
          </a:p>
        </p:txBody>
      </p:sp>
    </p:spTree>
    <p:extLst>
      <p:ext uri="{BB962C8B-B14F-4D97-AF65-F5344CB8AC3E}">
        <p14:creationId xmlns:p14="http://schemas.microsoft.com/office/powerpoint/2010/main" val="141515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that work at Application Layer</a:t>
            </a:r>
          </a:p>
        </p:txBody>
      </p:sp>
      <p:sp>
        <p:nvSpPr>
          <p:cNvPr id="3" name="Content Placeholder 2"/>
          <p:cNvSpPr>
            <a:spLocks noGrp="1"/>
          </p:cNvSpPr>
          <p:nvPr>
            <p:ph idx="1"/>
          </p:nvPr>
        </p:nvSpPr>
        <p:spPr/>
        <p:txBody>
          <a:bodyPr>
            <a:normAutofit/>
          </a:bodyPr>
          <a:lstStyle/>
          <a:p>
            <a:r>
              <a:rPr lang="en-US" sz="2400" dirty="0"/>
              <a:t>HTTP: Websites comprising a mélange of graphics, text, links ads and so on rely on the HTTP to make it all possible. It’s used to manage communications between web browsers and web servers and opens the right resource when you click a link, wherever that resource may actually reside.</a:t>
            </a:r>
          </a:p>
          <a:p>
            <a:r>
              <a:rPr lang="en-US" sz="2400" dirty="0"/>
              <a:t>HTTPS: It uses Secure Sockets Layer, it may be </a:t>
            </a:r>
            <a:r>
              <a:rPr lang="en-US" sz="2400" dirty="0" err="1"/>
              <a:t>reffered</a:t>
            </a:r>
            <a:r>
              <a:rPr lang="en-US" sz="2400" dirty="0"/>
              <a:t> to as SHTTP or S-HTTP, which were slightly different protocols, but since Microsoft supported HTTPS, it became the </a:t>
            </a:r>
            <a:r>
              <a:rPr lang="en-US" sz="2400" dirty="0" err="1"/>
              <a:t>defacto</a:t>
            </a:r>
            <a:r>
              <a:rPr lang="en-US" sz="2400" dirty="0"/>
              <a:t> standard for securing web communication.</a:t>
            </a:r>
          </a:p>
          <a:p>
            <a:endParaRPr lang="en-US" sz="2400" dirty="0"/>
          </a:p>
        </p:txBody>
      </p:sp>
    </p:spTree>
    <p:extLst>
      <p:ext uri="{BB962C8B-B14F-4D97-AF65-F5344CB8AC3E}">
        <p14:creationId xmlns:p14="http://schemas.microsoft.com/office/powerpoint/2010/main" val="1116690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that work at Application Layer</a:t>
            </a:r>
          </a:p>
        </p:txBody>
      </p:sp>
      <p:sp>
        <p:nvSpPr>
          <p:cNvPr id="3" name="Content Placeholder 2"/>
          <p:cNvSpPr>
            <a:spLocks noGrp="1"/>
          </p:cNvSpPr>
          <p:nvPr>
            <p:ph idx="1"/>
          </p:nvPr>
        </p:nvSpPr>
        <p:spPr/>
        <p:txBody>
          <a:bodyPr>
            <a:normAutofit/>
          </a:bodyPr>
          <a:lstStyle/>
          <a:p>
            <a:r>
              <a:rPr lang="en-US" sz="2400" dirty="0"/>
              <a:t>DNS: In a nutshell it resolves hostnames, more specifically internet names, such as </a:t>
            </a:r>
            <a:r>
              <a:rPr lang="en-US" sz="2400" dirty="0">
                <a:hlinkClick r:id="rId2"/>
              </a:rPr>
              <a:t>www.laz.com</a:t>
            </a:r>
            <a:r>
              <a:rPr lang="en-US" sz="2400" dirty="0"/>
              <a:t>.</a:t>
            </a:r>
          </a:p>
          <a:p>
            <a:r>
              <a:rPr lang="en-US" sz="2400" dirty="0"/>
              <a:t>Now you really don’t need to type the domain of a website to get to it, you could always type the public IP address and it will get you there also. </a:t>
            </a:r>
            <a:r>
              <a:rPr lang="en-US" sz="2400" b="1" dirty="0">
                <a:solidFill>
                  <a:srgbClr val="FF0000"/>
                </a:solidFill>
              </a:rPr>
              <a:t>NOT RECOMMENED</a:t>
            </a:r>
          </a:p>
          <a:p>
            <a:pPr marL="0" indent="0">
              <a:buNone/>
            </a:pPr>
            <a:endParaRPr lang="en-US" sz="2400" b="1" dirty="0"/>
          </a:p>
        </p:txBody>
      </p:sp>
    </p:spTree>
    <p:extLst>
      <p:ext uri="{BB962C8B-B14F-4D97-AF65-F5344CB8AC3E}">
        <p14:creationId xmlns:p14="http://schemas.microsoft.com/office/powerpoint/2010/main" val="2049988255"/>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505046"/>
      </a:dk2>
      <a:lt2>
        <a:srgbClr val="EEECE1"/>
      </a:lt2>
      <a:accent1>
        <a:srgbClr val="DF5327"/>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Basis</Template>
  <TotalTime>1281</TotalTime>
  <Words>466</Words>
  <Application>Microsoft Office PowerPoint</Application>
  <PresentationFormat>Widescreen</PresentationFormat>
  <Paragraphs>21</Paragraphs>
  <Slides>6</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6</vt:i4>
      </vt:variant>
    </vt:vector>
  </HeadingPairs>
  <TitlesOfParts>
    <vt:vector size="8" baseType="lpstr">
      <vt:lpstr>Corbel</vt:lpstr>
      <vt:lpstr>Basis</vt:lpstr>
      <vt:lpstr>The Process/Application Layer</vt:lpstr>
      <vt:lpstr>Protocols that work at Application Layer</vt:lpstr>
      <vt:lpstr>Protocols that work at Application Layer</vt:lpstr>
      <vt:lpstr>Protocols that work at Application Layer</vt:lpstr>
      <vt:lpstr>Protocols that work at Application Layer</vt:lpstr>
      <vt:lpstr>Protocols that work at Application Layer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Process/Application Layer</dc:title>
  <dc:creator>Jarhead</dc:creator>
  <cp:lastModifiedBy>Jarhead</cp:lastModifiedBy>
  <cp:revision>11</cp:revision>
  <dcterms:created xsi:type="dcterms:W3CDTF">2017-05-24T17:41:36Z</dcterms:created>
  <dcterms:modified xsi:type="dcterms:W3CDTF">2017-05-26T14:26:36Z</dcterms:modified>
</cp:coreProperties>
</file>