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78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48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6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2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681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55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38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8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38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6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0C1BE6A-4AAE-4EF7-AB8E-EE89429DE56A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2055666-299A-49F9-AFD0-9BC4112CC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20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Summary of Section</a:t>
            </a:r>
          </a:p>
        </p:txBody>
      </p:sp>
    </p:spTree>
    <p:extLst>
      <p:ext uri="{BB962C8B-B14F-4D97-AF65-F5344CB8AC3E}">
        <p14:creationId xmlns:p14="http://schemas.microsoft.com/office/powerpoint/2010/main" val="344189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Topics covered in the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Intro to TCP/IP Suite Section</a:t>
            </a:r>
          </a:p>
          <a:p>
            <a:r>
              <a:rPr lang="en-US" sz="3600" dirty="0"/>
              <a:t>The TCP/IP Model</a:t>
            </a:r>
          </a:p>
          <a:p>
            <a:r>
              <a:rPr lang="en-US" sz="3600" dirty="0"/>
              <a:t>The Process and Application layer</a:t>
            </a:r>
          </a:p>
          <a:p>
            <a:r>
              <a:rPr lang="en-US" sz="3600" dirty="0"/>
              <a:t>Host to Host or Transportation layer</a:t>
            </a:r>
          </a:p>
          <a:p>
            <a:r>
              <a:rPr lang="en-US" sz="3600" dirty="0"/>
              <a:t>The internet layer and Network Access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9043378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3</TotalTime>
  <Words>37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Corbel</vt:lpstr>
      <vt:lpstr>Basis</vt:lpstr>
      <vt:lpstr>Summary of Section</vt:lpstr>
      <vt:lpstr>Topics covered in the section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Section</dc:title>
  <dc:creator>Jarhead</dc:creator>
  <cp:lastModifiedBy>Jarhead</cp:lastModifiedBy>
  <cp:revision>4</cp:revision>
  <dcterms:created xsi:type="dcterms:W3CDTF">2017-05-25T18:32:57Z</dcterms:created>
  <dcterms:modified xsi:type="dcterms:W3CDTF">2017-05-26T14:58:06Z</dcterms:modified>
</cp:coreProperties>
</file>