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5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8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23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471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83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2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8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1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5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6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0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A788F91-54DD-477D-9DE6-BDD3D1DF6CD8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FC5C8A9-DF1D-40FF-B4AF-00C8D4AC4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3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IP addressing</a:t>
            </a:r>
          </a:p>
        </p:txBody>
      </p:sp>
    </p:spTree>
    <p:extLst>
      <p:ext uri="{BB962C8B-B14F-4D97-AF65-F5344CB8AC3E}">
        <p14:creationId xmlns:p14="http://schemas.microsoft.com/office/powerpoint/2010/main" val="3735639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covered in this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IP Terminology</a:t>
            </a:r>
          </a:p>
          <a:p>
            <a:pPr lvl="1"/>
            <a:r>
              <a:rPr lang="en-US" sz="2800" dirty="0"/>
              <a:t>Bit, Byte, Octet, Network Address, Broadcast address</a:t>
            </a:r>
          </a:p>
          <a:p>
            <a:r>
              <a:rPr lang="en-US" sz="2800" dirty="0"/>
              <a:t>Hierarchical IP addressing vs. Flat design</a:t>
            </a:r>
          </a:p>
          <a:p>
            <a:pPr lvl="1"/>
            <a:r>
              <a:rPr lang="en-US" sz="2800" dirty="0"/>
              <a:t>Scalability issues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581944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10</TotalTime>
  <Words>31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Introduction to IP addressing</vt:lpstr>
      <vt:lpstr>Topics covered in this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IP addressing</dc:title>
  <dc:creator>Jarhead</dc:creator>
  <cp:lastModifiedBy>Jarhead</cp:lastModifiedBy>
  <cp:revision>4</cp:revision>
  <dcterms:created xsi:type="dcterms:W3CDTF">2017-05-25T19:10:33Z</dcterms:created>
  <dcterms:modified xsi:type="dcterms:W3CDTF">2017-05-26T15:06:54Z</dcterms:modified>
</cp:coreProperties>
</file>