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80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66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0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9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213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5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9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49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4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7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8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172AE15-7FA0-4394-88CB-34AAD05CD32B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40EB767-BD79-4BEA-AE29-8DABFD148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6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IP Terminology</a:t>
            </a:r>
          </a:p>
        </p:txBody>
      </p:sp>
    </p:spTree>
    <p:extLst>
      <p:ext uri="{BB962C8B-B14F-4D97-AF65-F5344CB8AC3E}">
        <p14:creationId xmlns:p14="http://schemas.microsoft.com/office/powerpoint/2010/main" val="152833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IP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Bit = A bit is one digit, either a 1 or 0</a:t>
            </a:r>
          </a:p>
          <a:p>
            <a:r>
              <a:rPr lang="en-US" sz="2400" dirty="0"/>
              <a:t>Byte = A byte is 7 or 8 bits, depending on whether parity is used. But we will always relate a Byte to 8 bits.</a:t>
            </a:r>
          </a:p>
          <a:p>
            <a:r>
              <a:rPr lang="en-US" sz="2400" dirty="0"/>
              <a:t>Octet = An Octet, made up of 8 bits, is just an ordinary 8 bit binary number</a:t>
            </a:r>
          </a:p>
          <a:p>
            <a:r>
              <a:rPr lang="en-US" sz="2400" dirty="0"/>
              <a:t>Network Address = This is the designation used in routing to send packets to a remote network </a:t>
            </a:r>
            <a:r>
              <a:rPr lang="en-US" sz="2400" dirty="0" err="1"/>
              <a:t>ie</a:t>
            </a:r>
            <a:r>
              <a:rPr lang="en-US" sz="2400" dirty="0"/>
              <a:t>.. 10.0.0.0, 172.16.0.0, 192.168.1.0</a:t>
            </a:r>
          </a:p>
          <a:p>
            <a:r>
              <a:rPr lang="en-US" sz="2400" dirty="0"/>
              <a:t>Broadcast Address = The address used by applications and hosts to send information to all nodes on a network is called a broadcast address.</a:t>
            </a:r>
          </a:p>
        </p:txBody>
      </p:sp>
    </p:spTree>
    <p:extLst>
      <p:ext uri="{BB962C8B-B14F-4D97-AF65-F5344CB8AC3E}">
        <p14:creationId xmlns:p14="http://schemas.microsoft.com/office/powerpoint/2010/main" val="3086383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Terminology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IP address = Logical address assigned to a node on the network</a:t>
            </a:r>
          </a:p>
          <a:p>
            <a:pPr lvl="1"/>
            <a:r>
              <a:rPr lang="en-US" sz="2400" dirty="0"/>
              <a:t>19.168.1.1</a:t>
            </a:r>
          </a:p>
          <a:p>
            <a:r>
              <a:rPr lang="en-US" sz="2400" dirty="0"/>
              <a:t>Subnetmask = Separates the network from the host</a:t>
            </a:r>
          </a:p>
          <a:p>
            <a:pPr lvl="1"/>
            <a:r>
              <a:rPr lang="en-US" sz="2400" dirty="0"/>
              <a:t>192.168.1.1 255.255.255.0</a:t>
            </a:r>
          </a:p>
          <a:p>
            <a:r>
              <a:rPr lang="en-US" sz="2400" dirty="0"/>
              <a:t>Gateway address = A logical address given to a node within its subnet to be able to reach external subnets.</a:t>
            </a:r>
          </a:p>
          <a:p>
            <a:pPr lvl="1"/>
            <a:r>
              <a:rPr lang="en-US" sz="2400" dirty="0"/>
              <a:t>192.168.1.254</a:t>
            </a:r>
          </a:p>
          <a:p>
            <a:r>
              <a:rPr lang="en-US" sz="2400" dirty="0"/>
              <a:t>DNS Address = This is optional, but in todays network all nodes have a DNS address, so we humans can reach devices, users, shares or URL's by name. Its purpose is to resolve IP’s into domain names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900218" y="3131127"/>
            <a:ext cx="0" cy="6557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493652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13</TotalTime>
  <Words>202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Corbel</vt:lpstr>
      <vt:lpstr>Basis</vt:lpstr>
      <vt:lpstr>IP Terminology</vt:lpstr>
      <vt:lpstr>IP Terminology</vt:lpstr>
      <vt:lpstr>IP Terminology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 Terminology</dc:title>
  <dc:creator>Jarhead</dc:creator>
  <cp:lastModifiedBy>Jarhead</cp:lastModifiedBy>
  <cp:revision>3</cp:revision>
  <dcterms:created xsi:type="dcterms:W3CDTF">2017-05-25T19:21:34Z</dcterms:created>
  <dcterms:modified xsi:type="dcterms:W3CDTF">2017-05-26T15:09:48Z</dcterms:modified>
</cp:coreProperties>
</file>