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16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1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1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2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50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7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9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4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3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1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2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42E31C1-4F12-4044-81D4-016430EB2B14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A11EE20-E96A-4228-AEA9-BF0C807DC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0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Hierarchical Addressing</a:t>
            </a:r>
          </a:p>
        </p:txBody>
      </p:sp>
    </p:spTree>
    <p:extLst>
      <p:ext uri="{BB962C8B-B14F-4D97-AF65-F5344CB8AC3E}">
        <p14:creationId xmlns:p14="http://schemas.microsoft.com/office/powerpoint/2010/main" val="1316345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IP addressing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  32 bit address is structured, as opposed to a flat address. Either type of addressing scheme could work, but the structured approach was chosen for its scalability to large enterprise networks.</a:t>
            </a:r>
          </a:p>
          <a:p>
            <a:r>
              <a:rPr lang="en-US" sz="2400" dirty="0"/>
              <a:t>There are many ways to depict an IP address</a:t>
            </a:r>
          </a:p>
          <a:p>
            <a:pPr lvl="1"/>
            <a:r>
              <a:rPr lang="en-US" sz="2400" dirty="0"/>
              <a:t>DDN: 192.168.1.0</a:t>
            </a:r>
          </a:p>
          <a:p>
            <a:pPr lvl="1"/>
            <a:r>
              <a:rPr lang="en-US" sz="2400" dirty="0"/>
              <a:t>Binary: 11000000. ‭10101000‬.00000001.00000000</a:t>
            </a:r>
          </a:p>
          <a:p>
            <a:pPr lvl="1"/>
            <a:r>
              <a:rPr lang="en-US" sz="2400" dirty="0"/>
              <a:t>Hexadecimal:‭ C0‬. ‭250‬.1.0</a:t>
            </a:r>
          </a:p>
          <a:p>
            <a:r>
              <a:rPr lang="en-US" sz="2400" dirty="0"/>
              <a:t>Doubt you will find an IP address in Hex, expect for IPv6. But you need to learn how to convert back and forth manually or always carry a calculator</a:t>
            </a:r>
          </a:p>
        </p:txBody>
      </p:sp>
    </p:spTree>
    <p:extLst>
      <p:ext uri="{BB962C8B-B14F-4D97-AF65-F5344CB8AC3E}">
        <p14:creationId xmlns:p14="http://schemas.microsoft.com/office/powerpoint/2010/main" val="261193966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9</TotalTime>
  <Words>105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Hierarchical Addressing</vt:lpstr>
      <vt:lpstr>Hierarchical IP addressing Scheme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Hierarchical Addressing</dc:title>
  <dc:creator>Jarhead</dc:creator>
  <cp:lastModifiedBy>Jarhead</cp:lastModifiedBy>
  <cp:revision>2</cp:revision>
  <dcterms:created xsi:type="dcterms:W3CDTF">2017-05-25T19:35:41Z</dcterms:created>
  <dcterms:modified xsi:type="dcterms:W3CDTF">2017-05-26T15:21:17Z</dcterms:modified>
</cp:coreProperties>
</file>