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849723B-4399-4926-BD2B-6DD3A224A81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D364939-1A1B-4D28-911D-B48B336AB38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5089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9723B-4399-4926-BD2B-6DD3A224A81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4939-1A1B-4D28-911D-B48B336AB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92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9723B-4399-4926-BD2B-6DD3A224A81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4939-1A1B-4D28-911D-B48B336AB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596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9723B-4399-4926-BD2B-6DD3A224A81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4939-1A1B-4D28-911D-B48B336AB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53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9723B-4399-4926-BD2B-6DD3A224A81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4939-1A1B-4D28-911D-B48B336AB38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739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9723B-4399-4926-BD2B-6DD3A224A81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4939-1A1B-4D28-911D-B48B336AB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284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9723B-4399-4926-BD2B-6DD3A224A81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4939-1A1B-4D28-911D-B48B336AB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5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9723B-4399-4926-BD2B-6DD3A224A81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4939-1A1B-4D28-911D-B48B336AB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979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9723B-4399-4926-BD2B-6DD3A224A81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4939-1A1B-4D28-911D-B48B336AB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0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9723B-4399-4926-BD2B-6DD3A224A81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4939-1A1B-4D28-911D-B48B336AB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212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9723B-4399-4926-BD2B-6DD3A224A81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64939-1A1B-4D28-911D-B48B336AB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5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849723B-4399-4926-BD2B-6DD3A224A81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D364939-1A1B-4D28-911D-B48B336AB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94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Summary of Section</a:t>
            </a:r>
          </a:p>
        </p:txBody>
      </p:sp>
    </p:spTree>
    <p:extLst>
      <p:ext uri="{BB962C8B-B14F-4D97-AF65-F5344CB8AC3E}">
        <p14:creationId xmlns:p14="http://schemas.microsoft.com/office/powerpoint/2010/main" val="116216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discussed in the section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IP Terminology</a:t>
            </a:r>
          </a:p>
          <a:p>
            <a:r>
              <a:rPr lang="en-US" sz="2400" dirty="0"/>
              <a:t>Hierarchical IP addressing</a:t>
            </a:r>
          </a:p>
        </p:txBody>
      </p:sp>
    </p:spTree>
    <p:extLst>
      <p:ext uri="{BB962C8B-B14F-4D97-AF65-F5344CB8AC3E}">
        <p14:creationId xmlns:p14="http://schemas.microsoft.com/office/powerpoint/2010/main" val="346303137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</TotalTime>
  <Words>13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Corbel</vt:lpstr>
      <vt:lpstr>Basis</vt:lpstr>
      <vt:lpstr>Summary of Section</vt:lpstr>
      <vt:lpstr>Topics discussed in the section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Section</dc:title>
  <dc:creator>Jarhead</dc:creator>
  <cp:lastModifiedBy>Jarhead</cp:lastModifiedBy>
  <cp:revision>2</cp:revision>
  <dcterms:created xsi:type="dcterms:W3CDTF">2017-05-25T19:45:10Z</dcterms:created>
  <dcterms:modified xsi:type="dcterms:W3CDTF">2017-05-26T15:29:08Z</dcterms:modified>
</cp:coreProperties>
</file>