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2B029BD-63B6-4855-AD9B-97168100CAE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4AE1D57-B885-4402-BC1C-5858B4C5C2E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4928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029BD-63B6-4855-AD9B-97168100CAE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1D57-B885-4402-BC1C-5858B4C5C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91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029BD-63B6-4855-AD9B-97168100CAE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1D57-B885-4402-BC1C-5858B4C5C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62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029BD-63B6-4855-AD9B-97168100CAE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1D57-B885-4402-BC1C-5858B4C5C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213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marL="0"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029BD-63B6-4855-AD9B-97168100CAE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1D57-B885-4402-BC1C-5858B4C5C2E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7003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029BD-63B6-4855-AD9B-97168100CAE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1D57-B885-4402-BC1C-5858B4C5C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294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029BD-63B6-4855-AD9B-97168100CAE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1D57-B885-4402-BC1C-5858B4C5C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640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029BD-63B6-4855-AD9B-97168100CAE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1D57-B885-4402-BC1C-5858B4C5C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471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029BD-63B6-4855-AD9B-97168100CAE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1D57-B885-4402-BC1C-5858B4C5C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44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029BD-63B6-4855-AD9B-97168100CAE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1D57-B885-4402-BC1C-5858B4C5C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511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029BD-63B6-4855-AD9B-97168100CAE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1D57-B885-4402-BC1C-5858B4C5C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883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E2B029BD-63B6-4855-AD9B-97168100CAE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74AE1D57-B885-4402-BC1C-5858B4C5C2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86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 to Section</a:t>
            </a:r>
          </a:p>
        </p:txBody>
      </p:sp>
    </p:spTree>
    <p:extLst>
      <p:ext uri="{BB962C8B-B14F-4D97-AF65-F5344CB8AC3E}">
        <p14:creationId xmlns:p14="http://schemas.microsoft.com/office/powerpoint/2010/main" val="3528349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Topics will discuss in this section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In this section you will learn about Network addresses, which tells you what network you belong to.</a:t>
            </a:r>
          </a:p>
          <a:p>
            <a:r>
              <a:rPr lang="en-US" sz="2800" dirty="0"/>
              <a:t>We will discuss Class “A” Range</a:t>
            </a:r>
          </a:p>
          <a:p>
            <a:r>
              <a:rPr lang="en-US" sz="2800" dirty="0"/>
              <a:t>We will discuss Class “B” Range</a:t>
            </a:r>
          </a:p>
          <a:p>
            <a:r>
              <a:rPr lang="en-US" sz="2800" dirty="0"/>
              <a:t>We will discuss Class “C” Range</a:t>
            </a:r>
          </a:p>
          <a:p>
            <a:r>
              <a:rPr lang="en-US" sz="2800" dirty="0"/>
              <a:t>We will discuss Class “D &amp; E” Range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06845424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F5327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4</TotalTime>
  <Words>62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Corbel</vt:lpstr>
      <vt:lpstr>Basis</vt:lpstr>
      <vt:lpstr>Introduction to Section</vt:lpstr>
      <vt:lpstr>Topics will discuss in this section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Section</dc:title>
  <dc:creator>Jarhead</dc:creator>
  <cp:lastModifiedBy>Jarhead</cp:lastModifiedBy>
  <cp:revision>2</cp:revision>
  <dcterms:created xsi:type="dcterms:W3CDTF">2017-05-26T13:43:13Z</dcterms:created>
  <dcterms:modified xsi:type="dcterms:W3CDTF">2017-05-26T15:31:37Z</dcterms:modified>
</cp:coreProperties>
</file>