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94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2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46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9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1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4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8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7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44421AD-AC21-4892-9B95-BAA31C6AF841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B4B609-C18C-4697-9201-2BBE16AF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8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Network Address Range</a:t>
            </a:r>
          </a:p>
        </p:txBody>
      </p:sp>
    </p:spTree>
    <p:extLst>
      <p:ext uri="{BB962C8B-B14F-4D97-AF65-F5344CB8AC3E}">
        <p14:creationId xmlns:p14="http://schemas.microsoft.com/office/powerpoint/2010/main" val="363817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Network Addressing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An IP address, which is a logical address, is separated into two parts:</a:t>
            </a:r>
          </a:p>
          <a:p>
            <a:pPr lvl="1"/>
            <a:r>
              <a:rPr lang="en-US" dirty="0"/>
              <a:t>The Network Address</a:t>
            </a:r>
          </a:p>
          <a:p>
            <a:pPr lvl="1"/>
            <a:r>
              <a:rPr lang="en-US" dirty="0"/>
              <a:t>The Host Address</a:t>
            </a:r>
          </a:p>
          <a:p>
            <a:r>
              <a:rPr lang="en-US" sz="2000" dirty="0"/>
              <a:t>The network address will uniquely identify the network your node resides in.</a:t>
            </a:r>
          </a:p>
          <a:p>
            <a:r>
              <a:rPr lang="en-US" sz="2000" dirty="0"/>
              <a:t>The host address will identify the node that belongs to the network</a:t>
            </a:r>
          </a:p>
          <a:p>
            <a:r>
              <a:rPr lang="en-US" sz="2000" dirty="0"/>
              <a:t>All this is possible because of the subnet mask</a:t>
            </a:r>
          </a:p>
          <a:p>
            <a:pPr lvl="1"/>
            <a:r>
              <a:rPr lang="en-US" dirty="0"/>
              <a:t>255.255.255.0</a:t>
            </a:r>
          </a:p>
        </p:txBody>
      </p:sp>
    </p:spTree>
    <p:extLst>
      <p:ext uri="{BB962C8B-B14F-4D97-AF65-F5344CB8AC3E}">
        <p14:creationId xmlns:p14="http://schemas.microsoft.com/office/powerpoint/2010/main" val="2909918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A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837" y="1825626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 powers that be made the range of a class A the following:</a:t>
            </a:r>
          </a:p>
          <a:p>
            <a:pPr lvl="1"/>
            <a:r>
              <a:rPr lang="en-US" sz="2400" dirty="0"/>
              <a:t>0XXXXXXX = 0</a:t>
            </a:r>
          </a:p>
          <a:p>
            <a:pPr lvl="1"/>
            <a:r>
              <a:rPr lang="en-US" sz="2400" dirty="0"/>
              <a:t>01111111 = 127</a:t>
            </a:r>
          </a:p>
          <a:p>
            <a:r>
              <a:rPr lang="en-US" sz="2400" dirty="0"/>
              <a:t>So by their definition the range of a class A is from 0 – 127</a:t>
            </a:r>
          </a:p>
          <a:p>
            <a:r>
              <a:rPr lang="en-US" sz="2400" dirty="0"/>
              <a:t>But this does not take into consideration IP addresses that are reserved.</a:t>
            </a:r>
          </a:p>
          <a:p>
            <a:r>
              <a:rPr lang="en-US" sz="2400" dirty="0"/>
              <a:t>Will discuss this later</a:t>
            </a:r>
          </a:p>
        </p:txBody>
      </p:sp>
    </p:spTree>
    <p:extLst>
      <p:ext uri="{BB962C8B-B14F-4D97-AF65-F5344CB8AC3E}">
        <p14:creationId xmlns:p14="http://schemas.microsoft.com/office/powerpoint/2010/main" val="303597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B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187180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 powers that be made the range of a class B the following:</a:t>
            </a:r>
          </a:p>
          <a:p>
            <a:pPr lvl="1"/>
            <a:r>
              <a:rPr lang="en-US" sz="2400" dirty="0"/>
              <a:t>10000000 = 128</a:t>
            </a:r>
          </a:p>
          <a:p>
            <a:pPr lvl="1"/>
            <a:r>
              <a:rPr lang="en-US" sz="2400" dirty="0"/>
              <a:t>10111111 = 191</a:t>
            </a:r>
          </a:p>
          <a:p>
            <a:r>
              <a:rPr lang="en-US" sz="2400" dirty="0"/>
              <a:t>So by their definition the range of a class B is from 128 – 191</a:t>
            </a:r>
          </a:p>
          <a:p>
            <a:r>
              <a:rPr lang="en-US" sz="2400" dirty="0"/>
              <a:t>Will dive deeper into this later</a:t>
            </a:r>
          </a:p>
        </p:txBody>
      </p:sp>
    </p:spTree>
    <p:extLst>
      <p:ext uri="{BB962C8B-B14F-4D97-AF65-F5344CB8AC3E}">
        <p14:creationId xmlns:p14="http://schemas.microsoft.com/office/powerpoint/2010/main" val="3486028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C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1871808"/>
            <a:ext cx="10515600" cy="4351338"/>
          </a:xfrm>
        </p:spPr>
        <p:txBody>
          <a:bodyPr>
            <a:normAutofit/>
          </a:bodyPr>
          <a:lstStyle/>
          <a:p>
            <a:r>
              <a:rPr lang="en-US" sz="2800" dirty="0"/>
              <a:t>The powers that be made the range of a class C the following:</a:t>
            </a:r>
          </a:p>
          <a:p>
            <a:pPr lvl="1"/>
            <a:r>
              <a:rPr lang="en-US" sz="2800" dirty="0"/>
              <a:t>11000000 = 128</a:t>
            </a:r>
          </a:p>
          <a:p>
            <a:pPr lvl="1"/>
            <a:r>
              <a:rPr lang="en-US" sz="2800" dirty="0"/>
              <a:t>11011111 = 191</a:t>
            </a:r>
          </a:p>
          <a:p>
            <a:r>
              <a:rPr lang="en-US" sz="2800" dirty="0"/>
              <a:t>So by their definition the range of a class C is from 192 – 223</a:t>
            </a:r>
          </a:p>
          <a:p>
            <a:r>
              <a:rPr lang="en-US" sz="2800" dirty="0"/>
              <a:t>Will dive deeper into this later</a:t>
            </a:r>
          </a:p>
        </p:txBody>
      </p:sp>
    </p:spTree>
    <p:extLst>
      <p:ext uri="{BB962C8B-B14F-4D97-AF65-F5344CB8AC3E}">
        <p14:creationId xmlns:p14="http://schemas.microsoft.com/office/powerpoint/2010/main" val="178534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Network Addresses D &amp;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D range is for Multicast purposes: 224 – 239</a:t>
            </a:r>
          </a:p>
          <a:p>
            <a:r>
              <a:rPr lang="en-US" sz="2800" dirty="0"/>
              <a:t>The E range is for Scientific purposes: 240 -255</a:t>
            </a:r>
          </a:p>
          <a:p>
            <a:r>
              <a:rPr lang="en-US" sz="2800" dirty="0"/>
              <a:t>But once again I will discuss a little bit more later</a:t>
            </a:r>
          </a:p>
        </p:txBody>
      </p:sp>
    </p:spTree>
    <p:extLst>
      <p:ext uri="{BB962C8B-B14F-4D97-AF65-F5344CB8AC3E}">
        <p14:creationId xmlns:p14="http://schemas.microsoft.com/office/powerpoint/2010/main" val="145311308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14</TotalTime>
  <Words>243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Corbel</vt:lpstr>
      <vt:lpstr>Basis</vt:lpstr>
      <vt:lpstr>Network Address Range</vt:lpstr>
      <vt:lpstr>Network Addressing</vt:lpstr>
      <vt:lpstr>Class A Range</vt:lpstr>
      <vt:lpstr>Class B Range</vt:lpstr>
      <vt:lpstr>Class C Range</vt:lpstr>
      <vt:lpstr>Network Addresses D &amp; 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Address Range</dc:title>
  <dc:creator>Jarhead</dc:creator>
  <cp:lastModifiedBy>Jarhead</cp:lastModifiedBy>
  <cp:revision>4</cp:revision>
  <dcterms:created xsi:type="dcterms:W3CDTF">2017-05-26T13:48:18Z</dcterms:created>
  <dcterms:modified xsi:type="dcterms:W3CDTF">2017-05-27T14:41:18Z</dcterms:modified>
</cp:coreProperties>
</file>