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23B1C83-2F20-4B8D-834D-6D05243CCC4F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00E1B43-21D0-4B4F-96D4-3C64C6B165E6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1026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B1C83-2F20-4B8D-834D-6D05243CCC4F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E1B43-21D0-4B4F-96D4-3C64C6B16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176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B1C83-2F20-4B8D-834D-6D05243CCC4F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E1B43-21D0-4B4F-96D4-3C64C6B16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795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B1C83-2F20-4B8D-834D-6D05243CCC4F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E1B43-21D0-4B4F-96D4-3C64C6B16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728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marL="0"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Corbel" pitchFamily="34" charset="0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B1C83-2F20-4B8D-834D-6D05243CCC4F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E1B43-21D0-4B4F-96D4-3C64C6B165E6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1601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B1C83-2F20-4B8D-834D-6D05243CCC4F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E1B43-21D0-4B4F-96D4-3C64C6B16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463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B1C83-2F20-4B8D-834D-6D05243CCC4F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E1B43-21D0-4B4F-96D4-3C64C6B16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541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B1C83-2F20-4B8D-834D-6D05243CCC4F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E1B43-21D0-4B4F-96D4-3C64C6B16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918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B1C83-2F20-4B8D-834D-6D05243CCC4F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E1B43-21D0-4B4F-96D4-3C64C6B16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472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B1C83-2F20-4B8D-834D-6D05243CCC4F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E1B43-21D0-4B4F-96D4-3C64C6B16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513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B1C83-2F20-4B8D-834D-6D05243CCC4F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E1B43-21D0-4B4F-96D4-3C64C6B16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655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B23B1C83-2F20-4B8D-834D-6D05243CCC4F}" type="datetimeFigureOut">
              <a:rPr lang="en-US" smtClean="0"/>
              <a:t>5/27/2017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100E1B43-21D0-4B4F-96D4-3C64C6B16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879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Classes of Addresses</a:t>
            </a:r>
          </a:p>
        </p:txBody>
      </p:sp>
    </p:spTree>
    <p:extLst>
      <p:ext uri="{BB962C8B-B14F-4D97-AF65-F5344CB8AC3E}">
        <p14:creationId xmlns:p14="http://schemas.microsoft.com/office/powerpoint/2010/main" val="205662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Class A address range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965960"/>
            <a:ext cx="9872871" cy="4038600"/>
          </a:xfrm>
        </p:spPr>
        <p:txBody>
          <a:bodyPr>
            <a:normAutofit/>
          </a:bodyPr>
          <a:lstStyle/>
          <a:p>
            <a:r>
              <a:rPr lang="en-US" sz="2400" dirty="0"/>
              <a:t>Previous lecture we were told that the Network range for a class A address was 0000000 – 01111111</a:t>
            </a:r>
          </a:p>
          <a:p>
            <a:r>
              <a:rPr lang="en-US" sz="2400" dirty="0"/>
              <a:t>But we need to know the actual range we can uses and what octet are we looking at:</a:t>
            </a:r>
          </a:p>
          <a:p>
            <a:pPr lvl="1"/>
            <a:r>
              <a:rPr lang="en-US" sz="2400" dirty="0"/>
              <a:t>To classify an address you look at the first octet</a:t>
            </a:r>
          </a:p>
          <a:p>
            <a:pPr lvl="1"/>
            <a:r>
              <a:rPr lang="en-US" sz="2400" dirty="0"/>
              <a:t>For a class A address</a:t>
            </a:r>
          </a:p>
          <a:p>
            <a:pPr lvl="2"/>
            <a:r>
              <a:rPr lang="en-US" sz="2400" dirty="0"/>
              <a:t>1 – 126</a:t>
            </a:r>
          </a:p>
          <a:p>
            <a:pPr lvl="2"/>
            <a:r>
              <a:rPr lang="en-US" sz="2400" dirty="0"/>
              <a:t>This is the actual usable range, within the first octet</a:t>
            </a:r>
          </a:p>
          <a:p>
            <a:r>
              <a:rPr lang="en-US" sz="2400" dirty="0"/>
              <a:t>Example: 1.2.3.4, 50.200.201.201 or 126.255.255.254</a:t>
            </a:r>
          </a:p>
        </p:txBody>
      </p:sp>
    </p:spTree>
    <p:extLst>
      <p:ext uri="{BB962C8B-B14F-4D97-AF65-F5344CB8AC3E}">
        <p14:creationId xmlns:p14="http://schemas.microsoft.com/office/powerpoint/2010/main" val="1699221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Class B address range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649" y="1965960"/>
            <a:ext cx="9872871" cy="4038600"/>
          </a:xfrm>
        </p:spPr>
        <p:txBody>
          <a:bodyPr>
            <a:normAutofit/>
          </a:bodyPr>
          <a:lstStyle/>
          <a:p>
            <a:r>
              <a:rPr lang="en-US" sz="2400" dirty="0"/>
              <a:t>Previous lecture we were told that the Network range for a class B address was 10000000 – 10111111</a:t>
            </a:r>
          </a:p>
          <a:p>
            <a:r>
              <a:rPr lang="en-US" sz="2400" dirty="0"/>
              <a:t>But we need to know the actual range we can uses and what octet are we looking at:</a:t>
            </a:r>
          </a:p>
          <a:p>
            <a:pPr lvl="1"/>
            <a:r>
              <a:rPr lang="en-US" sz="2400" dirty="0"/>
              <a:t>To classify an address you look at the first octet</a:t>
            </a:r>
          </a:p>
          <a:p>
            <a:pPr lvl="1"/>
            <a:r>
              <a:rPr lang="en-US" sz="2400" dirty="0"/>
              <a:t>For a class B address</a:t>
            </a:r>
          </a:p>
          <a:p>
            <a:pPr lvl="2"/>
            <a:r>
              <a:rPr lang="en-US" sz="2400" dirty="0"/>
              <a:t>128 - 191</a:t>
            </a:r>
          </a:p>
          <a:p>
            <a:pPr lvl="2"/>
            <a:r>
              <a:rPr lang="en-US" sz="2400" dirty="0"/>
              <a:t>This is the actual usable range, within the first octet</a:t>
            </a:r>
          </a:p>
          <a:p>
            <a:r>
              <a:rPr lang="en-US" sz="2400" dirty="0"/>
              <a:t>Example: 130.15.8.200, 168.192.181 or 191.255.255.254</a:t>
            </a:r>
          </a:p>
        </p:txBody>
      </p:sp>
    </p:spTree>
    <p:extLst>
      <p:ext uri="{BB962C8B-B14F-4D97-AF65-F5344CB8AC3E}">
        <p14:creationId xmlns:p14="http://schemas.microsoft.com/office/powerpoint/2010/main" val="2884846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Class C address range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Previous lecture we were told that the Network range for a class C address was 11000000 – 11011111</a:t>
            </a:r>
          </a:p>
          <a:p>
            <a:r>
              <a:rPr lang="en-US" sz="2400" dirty="0"/>
              <a:t>But we need to know the actual range we can uses and what octet are we looking at:</a:t>
            </a:r>
          </a:p>
          <a:p>
            <a:pPr lvl="1"/>
            <a:r>
              <a:rPr lang="en-US" sz="2400" dirty="0"/>
              <a:t>To classify an address you look at the first octet</a:t>
            </a:r>
          </a:p>
          <a:p>
            <a:pPr lvl="1"/>
            <a:r>
              <a:rPr lang="en-US" sz="2400" dirty="0"/>
              <a:t>For a class C address</a:t>
            </a:r>
          </a:p>
          <a:p>
            <a:pPr lvl="2"/>
            <a:r>
              <a:rPr lang="en-US" sz="2400" dirty="0"/>
              <a:t>192 - 223</a:t>
            </a:r>
          </a:p>
          <a:p>
            <a:pPr lvl="2"/>
            <a:r>
              <a:rPr lang="en-US" sz="2400" dirty="0"/>
              <a:t>This is the actual usable range, within the first octet</a:t>
            </a:r>
          </a:p>
          <a:p>
            <a:r>
              <a:rPr lang="en-US" sz="2400" dirty="0"/>
              <a:t>Example: 192.15.10.95, 200.201.202.203 OR 223.255.255.254</a:t>
            </a:r>
          </a:p>
        </p:txBody>
      </p:sp>
    </p:spTree>
    <p:extLst>
      <p:ext uri="{BB962C8B-B14F-4D97-AF65-F5344CB8AC3E}">
        <p14:creationId xmlns:p14="http://schemas.microsoft.com/office/powerpoint/2010/main" val="410705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Class D and E Range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Class D range is for multicast: 224 – 239</a:t>
            </a:r>
          </a:p>
          <a:p>
            <a:pPr lvl="1"/>
            <a:r>
              <a:rPr lang="en-US" sz="2400" dirty="0"/>
              <a:t>This is the actual usable range</a:t>
            </a:r>
          </a:p>
          <a:p>
            <a:pPr lvl="1"/>
            <a:r>
              <a:rPr lang="en-US" sz="2400" dirty="0"/>
              <a:t>Routers use multicast address to send updates</a:t>
            </a:r>
          </a:p>
          <a:p>
            <a:pPr lvl="2"/>
            <a:r>
              <a:rPr lang="en-US" sz="2400" dirty="0"/>
              <a:t>RIP 224.0.0.9</a:t>
            </a:r>
          </a:p>
          <a:p>
            <a:pPr lvl="2"/>
            <a:r>
              <a:rPr lang="en-US" sz="2400" dirty="0"/>
              <a:t>EIGRP 224.0.0.10</a:t>
            </a:r>
          </a:p>
          <a:p>
            <a:pPr lvl="2"/>
            <a:r>
              <a:rPr lang="en-US" sz="2400" dirty="0"/>
              <a:t>OSPF 224.0.0.5 and 224.0.0.6</a:t>
            </a:r>
          </a:p>
          <a:p>
            <a:r>
              <a:rPr lang="en-US" sz="2400" dirty="0"/>
              <a:t>Class E Range</a:t>
            </a:r>
          </a:p>
          <a:p>
            <a:pPr lvl="1"/>
            <a:r>
              <a:rPr lang="en-US" sz="2400" dirty="0"/>
              <a:t>Is a black ops range</a:t>
            </a:r>
          </a:p>
          <a:p>
            <a:pPr lvl="1"/>
            <a:r>
              <a:rPr lang="en-US" sz="2400" dirty="0"/>
              <a:t>240 – 255</a:t>
            </a:r>
          </a:p>
          <a:p>
            <a:pPr lvl="1"/>
            <a:r>
              <a:rPr lang="en-US" sz="2400" dirty="0"/>
              <a:t>Not used in actual networks</a:t>
            </a:r>
          </a:p>
        </p:txBody>
      </p:sp>
    </p:spTree>
    <p:extLst>
      <p:ext uri="{BB962C8B-B14F-4D97-AF65-F5344CB8AC3E}">
        <p14:creationId xmlns:p14="http://schemas.microsoft.com/office/powerpoint/2010/main" val="3838668683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DF5327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63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446C221D-F63F-4DD8-B509-CFE168687BF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13</TotalTime>
  <Words>286</Words>
  <Application>Microsoft Office PowerPoint</Application>
  <PresentationFormat>Widescreen</PresentationFormat>
  <Paragraphs>36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Corbel</vt:lpstr>
      <vt:lpstr>Basis</vt:lpstr>
      <vt:lpstr>Classes of Addresses</vt:lpstr>
      <vt:lpstr>Class A address range</vt:lpstr>
      <vt:lpstr>Class B address range</vt:lpstr>
      <vt:lpstr>Class C address range</vt:lpstr>
      <vt:lpstr>Class D and E Range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Classes of Addresses</dc:title>
  <dc:creator>Jarhead</dc:creator>
  <cp:lastModifiedBy>Jarhead</cp:lastModifiedBy>
  <cp:revision>3</cp:revision>
  <dcterms:created xsi:type="dcterms:W3CDTF">2017-05-27T14:08:30Z</dcterms:created>
  <dcterms:modified xsi:type="dcterms:W3CDTF">2017-05-27T14:54:05Z</dcterms:modified>
</cp:coreProperties>
</file>