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4F6CCCA-1920-4CAF-B878-501B51576FA7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F88BBE6-29C1-405B-AB01-BCD6684848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2620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6CCCA-1920-4CAF-B878-501B51576FA7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BBE6-29C1-405B-AB01-BCD66848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752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6CCCA-1920-4CAF-B878-501B51576FA7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BBE6-29C1-405B-AB01-BCD66848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053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6CCCA-1920-4CAF-B878-501B51576FA7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BBE6-29C1-405B-AB01-BCD66848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231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6CCCA-1920-4CAF-B878-501B51576FA7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BBE6-29C1-405B-AB01-BCD66848483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3591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6CCCA-1920-4CAF-B878-501B51576FA7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BBE6-29C1-405B-AB01-BCD66848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8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6CCCA-1920-4CAF-B878-501B51576FA7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BBE6-29C1-405B-AB01-BCD66848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75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6CCCA-1920-4CAF-B878-501B51576FA7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BBE6-29C1-405B-AB01-BCD66848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515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6CCCA-1920-4CAF-B878-501B51576FA7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BBE6-29C1-405B-AB01-BCD66848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260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6CCCA-1920-4CAF-B878-501B51576FA7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BBE6-29C1-405B-AB01-BCD66848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336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6CCCA-1920-4CAF-B878-501B51576FA7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BBE6-29C1-405B-AB01-BCD66848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690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A4F6CCCA-1920-4CAF-B878-501B51576FA7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AF88BBE6-29C1-405B-AB01-BCD66848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23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Private IP addresses</a:t>
            </a:r>
          </a:p>
        </p:txBody>
      </p:sp>
    </p:spTree>
    <p:extLst>
      <p:ext uri="{BB962C8B-B14F-4D97-AF65-F5344CB8AC3E}">
        <p14:creationId xmlns:p14="http://schemas.microsoft.com/office/powerpoint/2010/main" val="2880389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Private IP addresses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These type of addresses are only used for internal use.</a:t>
            </a:r>
          </a:p>
          <a:p>
            <a:r>
              <a:rPr lang="en-US" sz="2400" dirty="0"/>
              <a:t>We only have the Class A, B and C address range for our use</a:t>
            </a:r>
          </a:p>
          <a:p>
            <a:r>
              <a:rPr lang="en-US" sz="2400" dirty="0"/>
              <a:t>They are not routable on the internet</a:t>
            </a:r>
          </a:p>
          <a:p>
            <a:r>
              <a:rPr lang="en-US" sz="2400" dirty="0"/>
              <a:t>That is why we use NAT</a:t>
            </a:r>
          </a:p>
        </p:txBody>
      </p:sp>
    </p:spTree>
    <p:extLst>
      <p:ext uri="{BB962C8B-B14F-4D97-AF65-F5344CB8AC3E}">
        <p14:creationId xmlns:p14="http://schemas.microsoft.com/office/powerpoint/2010/main" val="3936182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Private Ranges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789544"/>
            <a:ext cx="10707255" cy="4352637"/>
          </a:xfrm>
        </p:spPr>
        <p:txBody>
          <a:bodyPr>
            <a:noAutofit/>
          </a:bodyPr>
          <a:lstStyle/>
          <a:p>
            <a:r>
              <a:rPr lang="en-US" sz="2400" dirty="0"/>
              <a:t>Class A Range:</a:t>
            </a:r>
          </a:p>
          <a:p>
            <a:pPr lvl="1"/>
            <a:r>
              <a:rPr lang="en-US" sz="2400" dirty="0"/>
              <a:t>10.0.0.1 – 10.255.255.254 using a mask of 255.0.0.0</a:t>
            </a:r>
          </a:p>
          <a:p>
            <a:r>
              <a:rPr lang="en-US" sz="2400" dirty="0"/>
              <a:t>Class B Range:</a:t>
            </a:r>
          </a:p>
          <a:p>
            <a:pPr lvl="1"/>
            <a:r>
              <a:rPr lang="en-US" sz="2400" dirty="0"/>
              <a:t>172.16.0.1 – 172.31.255.254 using a mask of 255.255.0.0 or 255.240.0.0</a:t>
            </a:r>
          </a:p>
          <a:p>
            <a:r>
              <a:rPr lang="en-US" sz="2400" dirty="0"/>
              <a:t>Class C Range:</a:t>
            </a:r>
          </a:p>
          <a:p>
            <a:pPr lvl="1"/>
            <a:r>
              <a:rPr lang="en-US" sz="2400" dirty="0"/>
              <a:t>192.168.0.1 – 192.168.255.254 using a mask of 255.255.255.0 or 255.255.0.0</a:t>
            </a:r>
          </a:p>
          <a:p>
            <a:r>
              <a:rPr lang="en-US" sz="2400" dirty="0"/>
              <a:t>The class B and C range have two subnet mask, for testing purposes always use the first.</a:t>
            </a:r>
          </a:p>
          <a:p>
            <a:r>
              <a:rPr lang="en-US" sz="2400" dirty="0"/>
              <a:t>I WILL EXPLAIN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30905473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5</TotalTime>
  <Words>109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Corbel</vt:lpstr>
      <vt:lpstr>Basis</vt:lpstr>
      <vt:lpstr>Private IP addresses</vt:lpstr>
      <vt:lpstr>Private IP addresses</vt:lpstr>
      <vt:lpstr>Private Ranges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Private IP addresses</dc:title>
  <dc:creator>Jarhead</dc:creator>
  <cp:lastModifiedBy>Jarhead</cp:lastModifiedBy>
  <cp:revision>2</cp:revision>
  <dcterms:created xsi:type="dcterms:W3CDTF">2017-05-27T14:20:22Z</dcterms:created>
  <dcterms:modified xsi:type="dcterms:W3CDTF">2017-05-27T15:06:11Z</dcterms:modified>
</cp:coreProperties>
</file>