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678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00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8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2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21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0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4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05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5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6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CB207F2-0B0A-4898-8D51-3888374E2C2E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C572945-5F0E-4D9B-8398-E4F2FD9D0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8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Summary of Section</a:t>
            </a:r>
          </a:p>
        </p:txBody>
      </p:sp>
    </p:spTree>
    <p:extLst>
      <p:ext uri="{BB962C8B-B14F-4D97-AF65-F5344CB8AC3E}">
        <p14:creationId xmlns:p14="http://schemas.microsoft.com/office/powerpoint/2010/main" val="1195828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Topics covered in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Network address ranges</a:t>
            </a:r>
          </a:p>
          <a:p>
            <a:r>
              <a:rPr lang="en-US" sz="2800" dirty="0"/>
              <a:t>Classes of IP address</a:t>
            </a:r>
          </a:p>
          <a:p>
            <a:r>
              <a:rPr lang="en-US" sz="2800" dirty="0"/>
              <a:t>The Private IP address range</a:t>
            </a:r>
          </a:p>
        </p:txBody>
      </p:sp>
    </p:spTree>
    <p:extLst>
      <p:ext uri="{BB962C8B-B14F-4D97-AF65-F5344CB8AC3E}">
        <p14:creationId xmlns:p14="http://schemas.microsoft.com/office/powerpoint/2010/main" val="1793142641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</TotalTime>
  <Words>19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Corbel</vt:lpstr>
      <vt:lpstr>Basis</vt:lpstr>
      <vt:lpstr>Summary of Section</vt:lpstr>
      <vt:lpstr>Topics covered in section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Section</dc:title>
  <dc:creator>Jarhead</dc:creator>
  <cp:lastModifiedBy>Jarhead</cp:lastModifiedBy>
  <cp:revision>2</cp:revision>
  <dcterms:created xsi:type="dcterms:W3CDTF">2017-05-27T14:26:25Z</dcterms:created>
  <dcterms:modified xsi:type="dcterms:W3CDTF">2017-05-27T15:17:32Z</dcterms:modified>
</cp:coreProperties>
</file>