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26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7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2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48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0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2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8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2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1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3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122F195-CF67-40E9-A39B-33B075FF427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CBE4626-0C0C-4EA0-B0A0-F2E255204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2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 of Course</a:t>
            </a:r>
          </a:p>
        </p:txBody>
      </p:sp>
    </p:spTree>
    <p:extLst>
      <p:ext uri="{BB962C8B-B14F-4D97-AF65-F5344CB8AC3E}">
        <p14:creationId xmlns:p14="http://schemas.microsoft.com/office/powerpoint/2010/main" val="1090459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38909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Topics covered in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1521690"/>
            <a:ext cx="9872871" cy="4731327"/>
          </a:xfrm>
        </p:spPr>
        <p:txBody>
          <a:bodyPr>
            <a:noAutofit/>
          </a:bodyPr>
          <a:lstStyle/>
          <a:p>
            <a:r>
              <a:rPr lang="en-US" sz="2400" dirty="0"/>
              <a:t>TCP/IP model</a:t>
            </a:r>
          </a:p>
          <a:p>
            <a:r>
              <a:rPr lang="en-US" sz="2400" dirty="0"/>
              <a:t>Breaking down the layers</a:t>
            </a:r>
          </a:p>
          <a:p>
            <a:pPr lvl="1"/>
            <a:r>
              <a:rPr lang="en-US" sz="2400" dirty="0"/>
              <a:t>Application</a:t>
            </a:r>
          </a:p>
          <a:p>
            <a:pPr lvl="1"/>
            <a:r>
              <a:rPr lang="en-US" sz="2400" dirty="0"/>
              <a:t>Transport</a:t>
            </a:r>
          </a:p>
          <a:p>
            <a:pPr lvl="1"/>
            <a:r>
              <a:rPr lang="en-US" sz="2400" dirty="0"/>
              <a:t>Internet</a:t>
            </a:r>
          </a:p>
          <a:p>
            <a:pPr lvl="1"/>
            <a:r>
              <a:rPr lang="en-US" sz="2400" dirty="0"/>
              <a:t>Network</a:t>
            </a:r>
          </a:p>
          <a:p>
            <a:r>
              <a:rPr lang="en-US" sz="2400" dirty="0"/>
              <a:t>IP Addressing Terminology</a:t>
            </a:r>
          </a:p>
          <a:p>
            <a:r>
              <a:rPr lang="en-US" sz="2400" dirty="0"/>
              <a:t>Network Address range</a:t>
            </a:r>
          </a:p>
          <a:p>
            <a:r>
              <a:rPr lang="en-US" sz="2400" dirty="0"/>
              <a:t>Classes of IP addresses</a:t>
            </a:r>
          </a:p>
          <a:p>
            <a:r>
              <a:rPr lang="en-US" sz="2400" dirty="0"/>
              <a:t>Private IP address Range</a:t>
            </a:r>
          </a:p>
        </p:txBody>
      </p:sp>
    </p:spTree>
    <p:extLst>
      <p:ext uri="{BB962C8B-B14F-4D97-AF65-F5344CB8AC3E}">
        <p14:creationId xmlns:p14="http://schemas.microsoft.com/office/powerpoint/2010/main" val="54549984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</TotalTime>
  <Words>34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Summary of Course</vt:lpstr>
      <vt:lpstr>Topics covered in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Course</dc:title>
  <dc:creator>Jarhead</dc:creator>
  <cp:lastModifiedBy>Jarhead</cp:lastModifiedBy>
  <cp:revision>2</cp:revision>
  <dcterms:created xsi:type="dcterms:W3CDTF">2017-05-27T14:29:14Z</dcterms:created>
  <dcterms:modified xsi:type="dcterms:W3CDTF">2017-05-27T15:23:13Z</dcterms:modified>
</cp:coreProperties>
</file>